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96" r:id="rId7"/>
    <p:sldMasterId id="2147483708" r:id="rId8"/>
    <p:sldMasterId id="2147483719" r:id="rId9"/>
    <p:sldMasterId id="2147483732" r:id="rId10"/>
  </p:sldMasterIdLst>
  <p:notesMasterIdLst>
    <p:notesMasterId r:id="rId26"/>
  </p:notesMasterIdLst>
  <p:sldIdLst>
    <p:sldId id="319" r:id="rId11"/>
    <p:sldId id="572" r:id="rId12"/>
    <p:sldId id="347" r:id="rId13"/>
    <p:sldId id="399" r:id="rId14"/>
    <p:sldId id="413" r:id="rId15"/>
    <p:sldId id="407" r:id="rId16"/>
    <p:sldId id="428" r:id="rId17"/>
    <p:sldId id="415" r:id="rId18"/>
    <p:sldId id="683" r:id="rId19"/>
    <p:sldId id="1474" r:id="rId20"/>
    <p:sldId id="257" r:id="rId21"/>
    <p:sldId id="256" r:id="rId22"/>
    <p:sldId id="1475" r:id="rId23"/>
    <p:sldId id="303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194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Kimmell" userId="470d1a33-334e-461b-88cd-9541e6a0a792" providerId="ADAL" clId="{E364F978-08C1-45A5-A028-B5A258E343F8}"/>
    <pc:docChg chg="undo custSel mod addSld delSld modSld sldOrd delMainMaster">
      <pc:chgData name="Ken Kimmell" userId="470d1a33-334e-461b-88cd-9541e6a0a792" providerId="ADAL" clId="{E364F978-08C1-45A5-A028-B5A258E343F8}" dt="2020-06-09T02:57:29.834" v="6532" actId="2696"/>
      <pc:docMkLst>
        <pc:docMk/>
      </pc:docMkLst>
      <pc:sldChg chg="del">
        <pc:chgData name="Ken Kimmell" userId="470d1a33-334e-461b-88cd-9541e6a0a792" providerId="ADAL" clId="{E364F978-08C1-45A5-A028-B5A258E343F8}" dt="2020-06-04T17:16:57.071" v="40" actId="2696"/>
        <pc:sldMkLst>
          <pc:docMk/>
          <pc:sldMk cId="2175104044" sldId="256"/>
        </pc:sldMkLst>
      </pc:sldChg>
      <pc:sldChg chg="add ord modNotes">
        <pc:chgData name="Ken Kimmell" userId="470d1a33-334e-461b-88cd-9541e6a0a792" providerId="ADAL" clId="{E364F978-08C1-45A5-A028-B5A258E343F8}" dt="2020-06-09T02:54:58.932" v="6531" actId="20577"/>
        <pc:sldMkLst>
          <pc:docMk/>
          <pc:sldMk cId="2863544134" sldId="256"/>
        </pc:sldMkLst>
      </pc:sldChg>
      <pc:sldChg chg="addSp delSp modSp new del mod setBg">
        <pc:chgData name="Ken Kimmell" userId="470d1a33-334e-461b-88cd-9541e6a0a792" providerId="ADAL" clId="{E364F978-08C1-45A5-A028-B5A258E343F8}" dt="2020-06-04T17:17:11.202" v="42" actId="2696"/>
        <pc:sldMkLst>
          <pc:docMk/>
          <pc:sldMk cId="800644440" sldId="257"/>
        </pc:sldMkLst>
        <pc:spChg chg="add del mod">
          <ac:chgData name="Ken Kimmell" userId="470d1a33-334e-461b-88cd-9541e6a0a792" providerId="ADAL" clId="{E364F978-08C1-45A5-A028-B5A258E343F8}" dt="2020-05-31T14:59:04.693" v="4" actId="26606"/>
          <ac:spMkLst>
            <pc:docMk/>
            <pc:sldMk cId="800644440" sldId="257"/>
            <ac:spMk id="2" creationId="{F1F50019-BC27-4F40-87BA-E15A11F1BEA2}"/>
          </ac:spMkLst>
        </pc:spChg>
        <pc:spChg chg="del">
          <ac:chgData name="Ken Kimmell" userId="470d1a33-334e-461b-88cd-9541e6a0a792" providerId="ADAL" clId="{E364F978-08C1-45A5-A028-B5A258E343F8}" dt="2020-05-31T14:58:33.524" v="1"/>
          <ac:spMkLst>
            <pc:docMk/>
            <pc:sldMk cId="800644440" sldId="257"/>
            <ac:spMk id="3" creationId="{26EA88EB-3E2B-4CA8-B3AA-B2C40C448077}"/>
          </ac:spMkLst>
        </pc:spChg>
        <pc:spChg chg="add">
          <ac:chgData name="Ken Kimmell" userId="470d1a33-334e-461b-88cd-9541e6a0a792" providerId="ADAL" clId="{E364F978-08C1-45A5-A028-B5A258E343F8}" dt="2020-05-31T14:59:04.693" v="4" actId="26606"/>
          <ac:spMkLst>
            <pc:docMk/>
            <pc:sldMk cId="800644440" sldId="257"/>
            <ac:spMk id="9" creationId="{7CA0DAA6-33B8-4A25-810D-2F4D816FB40E}"/>
          </ac:spMkLst>
        </pc:spChg>
        <pc:picChg chg="add mod">
          <ac:chgData name="Ken Kimmell" userId="470d1a33-334e-461b-88cd-9541e6a0a792" providerId="ADAL" clId="{E364F978-08C1-45A5-A028-B5A258E343F8}" dt="2020-05-31T14:59:16.321" v="5" actId="14100"/>
          <ac:picMkLst>
            <pc:docMk/>
            <pc:sldMk cId="800644440" sldId="257"/>
            <ac:picMk id="4" creationId="{6F70BA9A-D685-424B-A6A7-032273981208}"/>
          </ac:picMkLst>
        </pc:picChg>
      </pc:sldChg>
      <pc:sldChg chg="add modNotes">
        <pc:chgData name="Ken Kimmell" userId="470d1a33-334e-461b-88cd-9541e6a0a792" providerId="ADAL" clId="{E364F978-08C1-45A5-A028-B5A258E343F8}" dt="2020-06-09T02:54:20.794" v="6493" actId="20577"/>
        <pc:sldMkLst>
          <pc:docMk/>
          <pc:sldMk cId="844224888" sldId="257"/>
        </pc:sldMkLst>
      </pc:sldChg>
      <pc:sldChg chg="addSp delSp modSp new del mod setBg setClrOvrMap">
        <pc:chgData name="Ken Kimmell" userId="470d1a33-334e-461b-88cd-9541e6a0a792" providerId="ADAL" clId="{E364F978-08C1-45A5-A028-B5A258E343F8}" dt="2020-06-04T17:17:42.401" v="47" actId="2696"/>
        <pc:sldMkLst>
          <pc:docMk/>
          <pc:sldMk cId="3365836082" sldId="258"/>
        </pc:sldMkLst>
        <pc:spChg chg="add del">
          <ac:chgData name="Ken Kimmell" userId="470d1a33-334e-461b-88cd-9541e6a0a792" providerId="ADAL" clId="{E364F978-08C1-45A5-A028-B5A258E343F8}" dt="2020-06-01T03:50:01.167" v="17" actId="26606"/>
          <ac:spMkLst>
            <pc:docMk/>
            <pc:sldMk cId="3365836082" sldId="258"/>
            <ac:spMk id="2" creationId="{ACFBF14A-2AD9-4C21-8239-21437F2979D1}"/>
          </ac:spMkLst>
        </pc:spChg>
        <pc:spChg chg="del">
          <ac:chgData name="Ken Kimmell" userId="470d1a33-334e-461b-88cd-9541e6a0a792" providerId="ADAL" clId="{E364F978-08C1-45A5-A028-B5A258E343F8}" dt="2020-06-01T03:49:20.859" v="7"/>
          <ac:spMkLst>
            <pc:docMk/>
            <pc:sldMk cId="3365836082" sldId="258"/>
            <ac:spMk id="3" creationId="{EE224D59-0159-4616-83E9-64082E127AF7}"/>
          </ac:spMkLst>
        </pc:spChg>
        <pc:spChg chg="add del">
          <ac:chgData name="Ken Kimmell" userId="470d1a33-334e-461b-88cd-9541e6a0a792" providerId="ADAL" clId="{E364F978-08C1-45A5-A028-B5A258E343F8}" dt="2020-06-01T03:49:48.883" v="13" actId="26606"/>
          <ac:spMkLst>
            <pc:docMk/>
            <pc:sldMk cId="3365836082" sldId="258"/>
            <ac:spMk id="6" creationId="{ACFBF14A-2AD9-4C21-8239-21437F2979D1}"/>
          </ac:spMkLst>
        </pc:spChg>
        <pc:spChg chg="add del">
          <ac:chgData name="Ken Kimmell" userId="470d1a33-334e-461b-88cd-9541e6a0a792" providerId="ADAL" clId="{E364F978-08C1-45A5-A028-B5A258E343F8}" dt="2020-06-01T03:49:48.883" v="13" actId="26606"/>
          <ac:spMkLst>
            <pc:docMk/>
            <pc:sldMk cId="3365836082" sldId="258"/>
            <ac:spMk id="9" creationId="{7CA0DAA6-33B8-4A25-810D-2F4D816FB40E}"/>
          </ac:spMkLst>
        </pc:spChg>
        <pc:spChg chg="add del">
          <ac:chgData name="Ken Kimmell" userId="470d1a33-334e-461b-88cd-9541e6a0a792" providerId="ADAL" clId="{E364F978-08C1-45A5-A028-B5A258E343F8}" dt="2020-06-01T03:49:58.703" v="15" actId="26606"/>
          <ac:spMkLst>
            <pc:docMk/>
            <pc:sldMk cId="3365836082" sldId="258"/>
            <ac:spMk id="11" creationId="{3B432D73-5C38-474F-AF96-A3228731BF36}"/>
          </ac:spMkLst>
        </pc:spChg>
        <pc:picChg chg="add mod">
          <ac:chgData name="Ken Kimmell" userId="470d1a33-334e-461b-88cd-9541e6a0a792" providerId="ADAL" clId="{E364F978-08C1-45A5-A028-B5A258E343F8}" dt="2020-06-01T03:50:17.636" v="20" actId="14100"/>
          <ac:picMkLst>
            <pc:docMk/>
            <pc:sldMk cId="3365836082" sldId="258"/>
            <ac:picMk id="4" creationId="{0E183EB2-2323-4F58-812B-10B2F5FCBCF2}"/>
          </ac:picMkLst>
        </pc:picChg>
      </pc:sldChg>
      <pc:sldChg chg="new del">
        <pc:chgData name="Ken Kimmell" userId="470d1a33-334e-461b-88cd-9541e6a0a792" providerId="ADAL" clId="{E364F978-08C1-45A5-A028-B5A258E343F8}" dt="2020-06-04T16:56:18.468" v="23" actId="2696"/>
        <pc:sldMkLst>
          <pc:docMk/>
          <pc:sldMk cId="3136002204" sldId="259"/>
        </pc:sldMkLst>
      </pc:sldChg>
      <pc:sldChg chg="add modNotes">
        <pc:chgData name="Ken Kimmell" userId="470d1a33-334e-461b-88cd-9541e6a0a792" providerId="ADAL" clId="{E364F978-08C1-45A5-A028-B5A258E343F8}" dt="2020-06-09T02:37:13.618" v="5209" actId="20577"/>
        <pc:sldMkLst>
          <pc:docMk/>
          <pc:sldMk cId="3538569052" sldId="303"/>
        </pc:sldMkLst>
      </pc:sldChg>
      <pc:sldChg chg="modSp add mod modNotes">
        <pc:chgData name="Ken Kimmell" userId="470d1a33-334e-461b-88cd-9541e6a0a792" providerId="ADAL" clId="{E364F978-08C1-45A5-A028-B5A258E343F8}" dt="2020-06-09T02:46:27.595" v="5919" actId="20577"/>
        <pc:sldMkLst>
          <pc:docMk/>
          <pc:sldMk cId="160256741" sldId="319"/>
        </pc:sldMkLst>
        <pc:spChg chg="mod">
          <ac:chgData name="Ken Kimmell" userId="470d1a33-334e-461b-88cd-9541e6a0a792" providerId="ADAL" clId="{E364F978-08C1-45A5-A028-B5A258E343F8}" dt="2020-06-09T02:43:50.677" v="5271" actId="20577"/>
          <ac:spMkLst>
            <pc:docMk/>
            <pc:sldMk cId="160256741" sldId="319"/>
            <ac:spMk id="2" creationId="{00000000-0000-0000-0000-000000000000}"/>
          </ac:spMkLst>
        </pc:spChg>
      </pc:sldChg>
      <pc:sldChg chg="add modNotes">
        <pc:chgData name="Ken Kimmell" userId="470d1a33-334e-461b-88cd-9541e6a0a792" providerId="ADAL" clId="{E364F978-08C1-45A5-A028-B5A258E343F8}" dt="2020-06-09T02:50:24.708" v="6364" actId="20577"/>
        <pc:sldMkLst>
          <pc:docMk/>
          <pc:sldMk cId="3877049570" sldId="347"/>
        </pc:sldMkLst>
      </pc:sldChg>
      <pc:sldChg chg="add">
        <pc:chgData name="Ken Kimmell" userId="470d1a33-334e-461b-88cd-9541e6a0a792" providerId="ADAL" clId="{E364F978-08C1-45A5-A028-B5A258E343F8}" dt="2020-06-09T02:39:21.507" v="5211"/>
        <pc:sldMkLst>
          <pc:docMk/>
          <pc:sldMk cId="747722375" sldId="350"/>
        </pc:sldMkLst>
      </pc:sldChg>
      <pc:sldChg chg="add ord modNotes">
        <pc:chgData name="Ken Kimmell" userId="470d1a33-334e-461b-88cd-9541e6a0a792" providerId="ADAL" clId="{E364F978-08C1-45A5-A028-B5A258E343F8}" dt="2020-06-09T02:51:25.910" v="6418" actId="20577"/>
        <pc:sldMkLst>
          <pc:docMk/>
          <pc:sldMk cId="785435609" sldId="399"/>
        </pc:sldMkLst>
      </pc:sldChg>
      <pc:sldChg chg="add modNotes">
        <pc:chgData name="Ken Kimmell" userId="470d1a33-334e-461b-88cd-9541e6a0a792" providerId="ADAL" clId="{E364F978-08C1-45A5-A028-B5A258E343F8}" dt="2020-06-07T14:10:41.257" v="3296" actId="6549"/>
        <pc:sldMkLst>
          <pc:docMk/>
          <pc:sldMk cId="4276016235" sldId="407"/>
        </pc:sldMkLst>
      </pc:sldChg>
      <pc:sldChg chg="add del modNotes">
        <pc:chgData name="Ken Kimmell" userId="470d1a33-334e-461b-88cd-9541e6a0a792" providerId="ADAL" clId="{E364F978-08C1-45A5-A028-B5A258E343F8}" dt="2020-06-07T14:03:37.847" v="2829" actId="2696"/>
        <pc:sldMkLst>
          <pc:docMk/>
          <pc:sldMk cId="3923232905" sldId="408"/>
        </pc:sldMkLst>
      </pc:sldChg>
      <pc:sldChg chg="add modNotes">
        <pc:chgData name="Ken Kimmell" userId="470d1a33-334e-461b-88cd-9541e6a0a792" providerId="ADAL" clId="{E364F978-08C1-45A5-A028-B5A258E343F8}" dt="2020-06-09T02:51:52.072" v="6486" actId="20577"/>
        <pc:sldMkLst>
          <pc:docMk/>
          <pc:sldMk cId="1183151267" sldId="413"/>
        </pc:sldMkLst>
      </pc:sldChg>
      <pc:sldChg chg="add">
        <pc:chgData name="Ken Kimmell" userId="470d1a33-334e-461b-88cd-9541e6a0a792" providerId="ADAL" clId="{E364F978-08C1-45A5-A028-B5A258E343F8}" dt="2020-06-07T14:44:16.797" v="3851"/>
        <pc:sldMkLst>
          <pc:docMk/>
          <pc:sldMk cId="3442944355" sldId="415"/>
        </pc:sldMkLst>
      </pc:sldChg>
      <pc:sldChg chg="add modNotes">
        <pc:chgData name="Ken Kimmell" userId="470d1a33-334e-461b-88cd-9541e6a0a792" providerId="ADAL" clId="{E364F978-08C1-45A5-A028-B5A258E343F8}" dt="2020-06-09T02:21:04.242" v="3962" actId="20577"/>
        <pc:sldMkLst>
          <pc:docMk/>
          <pc:sldMk cId="3198628309" sldId="428"/>
        </pc:sldMkLst>
      </pc:sldChg>
      <pc:sldChg chg="add del">
        <pc:chgData name="Ken Kimmell" userId="470d1a33-334e-461b-88cd-9541e6a0a792" providerId="ADAL" clId="{E364F978-08C1-45A5-A028-B5A258E343F8}" dt="2020-06-04T17:36:26.004" v="1096" actId="2696"/>
        <pc:sldMkLst>
          <pc:docMk/>
          <pc:sldMk cId="4055989990" sldId="429"/>
        </pc:sldMkLst>
      </pc:sldChg>
      <pc:sldChg chg="add del">
        <pc:chgData name="Ken Kimmell" userId="470d1a33-334e-461b-88cd-9541e6a0a792" providerId="ADAL" clId="{E364F978-08C1-45A5-A028-B5A258E343F8}" dt="2020-06-04T17:18:10.904" v="48" actId="2696"/>
        <pc:sldMkLst>
          <pc:docMk/>
          <pc:sldMk cId="4250011301" sldId="429"/>
        </pc:sldMkLst>
      </pc:sldChg>
      <pc:sldChg chg="new del">
        <pc:chgData name="Ken Kimmell" userId="470d1a33-334e-461b-88cd-9541e6a0a792" providerId="ADAL" clId="{E364F978-08C1-45A5-A028-B5A258E343F8}" dt="2020-06-04T17:00:09.280" v="29" actId="2696"/>
        <pc:sldMkLst>
          <pc:docMk/>
          <pc:sldMk cId="347167305" sldId="430"/>
        </pc:sldMkLst>
      </pc:sldChg>
      <pc:sldChg chg="new del">
        <pc:chgData name="Ken Kimmell" userId="470d1a33-334e-461b-88cd-9541e6a0a792" providerId="ADAL" clId="{E364F978-08C1-45A5-A028-B5A258E343F8}" dt="2020-06-04T16:58:59.929" v="26" actId="2696"/>
        <pc:sldMkLst>
          <pc:docMk/>
          <pc:sldMk cId="625896453" sldId="430"/>
        </pc:sldMkLst>
      </pc:sldChg>
      <pc:sldChg chg="new del">
        <pc:chgData name="Ken Kimmell" userId="470d1a33-334e-461b-88cd-9541e6a0a792" providerId="ADAL" clId="{E364F978-08C1-45A5-A028-B5A258E343F8}" dt="2020-06-04T17:01:38.792" v="32" actId="2696"/>
        <pc:sldMkLst>
          <pc:docMk/>
          <pc:sldMk cId="2531305568" sldId="430"/>
        </pc:sldMkLst>
      </pc:sldChg>
      <pc:sldChg chg="new del">
        <pc:chgData name="Ken Kimmell" userId="470d1a33-334e-461b-88cd-9541e6a0a792" providerId="ADAL" clId="{E364F978-08C1-45A5-A028-B5A258E343F8}" dt="2020-06-04T17:17:29.588" v="45" actId="2696"/>
        <pc:sldMkLst>
          <pc:docMk/>
          <pc:sldMk cId="3156080052" sldId="430"/>
        </pc:sldMkLst>
      </pc:sldChg>
      <pc:sldChg chg="modSp add mod modNotes">
        <pc:chgData name="Ken Kimmell" userId="470d1a33-334e-461b-88cd-9541e6a0a792" providerId="ADAL" clId="{E364F978-08C1-45A5-A028-B5A258E343F8}" dt="2020-06-09T02:46:58.123" v="5929" actId="20577"/>
        <pc:sldMkLst>
          <pc:docMk/>
          <pc:sldMk cId="4101799347" sldId="572"/>
        </pc:sldMkLst>
        <pc:picChg chg="mod">
          <ac:chgData name="Ken Kimmell" userId="470d1a33-334e-461b-88cd-9541e6a0a792" providerId="ADAL" clId="{E364F978-08C1-45A5-A028-B5A258E343F8}" dt="2020-06-07T14:55:04.353" v="3862" actId="1076"/>
          <ac:picMkLst>
            <pc:docMk/>
            <pc:sldMk cId="4101799347" sldId="572"/>
            <ac:picMk id="6" creationId="{C98C1BFF-87D7-4FC8-A3FC-14C97BAEFA7C}"/>
          </ac:picMkLst>
        </pc:picChg>
      </pc:sldChg>
      <pc:sldChg chg="add">
        <pc:chgData name="Ken Kimmell" userId="470d1a33-334e-461b-88cd-9541e6a0a792" providerId="ADAL" clId="{E364F978-08C1-45A5-A028-B5A258E343F8}" dt="2020-06-07T14:42:30.602" v="3849"/>
        <pc:sldMkLst>
          <pc:docMk/>
          <pc:sldMk cId="4249637283" sldId="683"/>
        </pc:sldMkLst>
      </pc:sldChg>
      <pc:sldChg chg="modNotes">
        <pc:chgData name="Ken Kimmell" userId="470d1a33-334e-461b-88cd-9541e6a0a792" providerId="ADAL" clId="{E364F978-08C1-45A5-A028-B5A258E343F8}" dt="2020-06-07T14:37:00.042" v="3846" actId="20577"/>
        <pc:sldMkLst>
          <pc:docMk/>
          <pc:sldMk cId="2855972147" sldId="1474"/>
        </pc:sldMkLst>
      </pc:sldChg>
      <pc:sldChg chg="new del">
        <pc:chgData name="Ken Kimmell" userId="470d1a33-334e-461b-88cd-9541e6a0a792" providerId="ADAL" clId="{E364F978-08C1-45A5-A028-B5A258E343F8}" dt="2020-06-04T17:16:20.048" v="38" actId="2696"/>
        <pc:sldMkLst>
          <pc:docMk/>
          <pc:sldMk cId="979887499" sldId="1475"/>
        </pc:sldMkLst>
      </pc:sldChg>
      <pc:sldChg chg="new del">
        <pc:chgData name="Ken Kimmell" userId="470d1a33-334e-461b-88cd-9541e6a0a792" providerId="ADAL" clId="{E364F978-08C1-45A5-A028-B5A258E343F8}" dt="2020-06-04T17:18:25.513" v="51" actId="2696"/>
        <pc:sldMkLst>
          <pc:docMk/>
          <pc:sldMk cId="1665466126" sldId="1475"/>
        </pc:sldMkLst>
      </pc:sldChg>
      <pc:sldChg chg="addSp delSp modNotes">
        <pc:chgData name="Ken Kimmell" userId="470d1a33-334e-461b-88cd-9541e6a0a792" providerId="ADAL" clId="{E364F978-08C1-45A5-A028-B5A258E343F8}" dt="2020-06-07T14:51:05.507" v="3853"/>
        <pc:sldMkLst>
          <pc:docMk/>
          <pc:sldMk cId="1817859454" sldId="1475"/>
        </pc:sldMkLst>
        <pc:picChg chg="add del">
          <ac:chgData name="Ken Kimmell" userId="470d1a33-334e-461b-88cd-9541e6a0a792" providerId="ADAL" clId="{E364F978-08C1-45A5-A028-B5A258E343F8}" dt="2020-06-07T14:51:05.507" v="3853"/>
          <ac:picMkLst>
            <pc:docMk/>
            <pc:sldMk cId="1817859454" sldId="1475"/>
            <ac:picMk id="5" creationId="{DC792775-1E5B-498A-8735-651A808C89F7}"/>
          </ac:picMkLst>
        </pc:picChg>
      </pc:sldChg>
      <pc:sldChg chg="new del">
        <pc:chgData name="Ken Kimmell" userId="470d1a33-334e-461b-88cd-9541e6a0a792" providerId="ADAL" clId="{E364F978-08C1-45A5-A028-B5A258E343F8}" dt="2020-06-04T17:17:35.401" v="46" actId="2696"/>
        <pc:sldMkLst>
          <pc:docMk/>
          <pc:sldMk cId="3863488382" sldId="1475"/>
        </pc:sldMkLst>
      </pc:sldChg>
      <pc:sldChg chg="add del modNotes">
        <pc:chgData name="Ken Kimmell" userId="470d1a33-334e-461b-88cd-9541e6a0a792" providerId="ADAL" clId="{E364F978-08C1-45A5-A028-B5A258E343F8}" dt="2020-06-07T14:38:33.921" v="3847" actId="2696"/>
        <pc:sldMkLst>
          <pc:docMk/>
          <pc:sldMk cId="724550206" sldId="1476"/>
        </pc:sldMkLst>
      </pc:sldChg>
      <pc:sldChg chg="add del">
        <pc:chgData name="Ken Kimmell" userId="470d1a33-334e-461b-88cd-9541e6a0a792" providerId="ADAL" clId="{E364F978-08C1-45A5-A028-B5A258E343F8}" dt="2020-06-04T17:16:23.240" v="39" actId="2696"/>
        <pc:sldMkLst>
          <pc:docMk/>
          <pc:sldMk cId="2310761381" sldId="1476"/>
        </pc:sldMkLst>
      </pc:sldChg>
      <pc:sldChg chg="addSp delSp modSp new del mod setBg modNotes">
        <pc:chgData name="Ken Kimmell" userId="470d1a33-334e-461b-88cd-9541e6a0a792" providerId="ADAL" clId="{E364F978-08C1-45A5-A028-B5A258E343F8}" dt="2020-06-09T02:57:29.834" v="6532" actId="2696"/>
        <pc:sldMkLst>
          <pc:docMk/>
          <pc:sldMk cId="2800480626" sldId="1476"/>
        </pc:sldMkLst>
        <pc:spChg chg="mod">
          <ac:chgData name="Ken Kimmell" userId="470d1a33-334e-461b-88cd-9541e6a0a792" providerId="ADAL" clId="{E364F978-08C1-45A5-A028-B5A258E343F8}" dt="2020-06-07T14:51:20.232" v="3856" actId="26606"/>
          <ac:spMkLst>
            <pc:docMk/>
            <pc:sldMk cId="2800480626" sldId="1476"/>
            <ac:spMk id="2" creationId="{AAE083C4-A58F-4A45-935A-3EE08E67F336}"/>
          </ac:spMkLst>
        </pc:spChg>
        <pc:spChg chg="del">
          <ac:chgData name="Ken Kimmell" userId="470d1a33-334e-461b-88cd-9541e6a0a792" providerId="ADAL" clId="{E364F978-08C1-45A5-A028-B5A258E343F8}" dt="2020-06-07T14:51:20.232" v="3856" actId="26606"/>
          <ac:spMkLst>
            <pc:docMk/>
            <pc:sldMk cId="2800480626" sldId="1476"/>
            <ac:spMk id="3" creationId="{439DD9CB-9A82-46E2-B9AF-A4E46D5EDE9C}"/>
          </ac:spMkLst>
        </pc:spChg>
        <pc:spChg chg="add">
          <ac:chgData name="Ken Kimmell" userId="470d1a33-334e-461b-88cd-9541e6a0a792" providerId="ADAL" clId="{E364F978-08C1-45A5-A028-B5A258E343F8}" dt="2020-06-07T14:51:20.232" v="3856" actId="26606"/>
          <ac:spMkLst>
            <pc:docMk/>
            <pc:sldMk cId="2800480626" sldId="1476"/>
            <ac:spMk id="9" creationId="{86295E7F-EA66-480B-B001-C8BE7CD61903}"/>
          </ac:spMkLst>
        </pc:spChg>
        <pc:picChg chg="add mod">
          <ac:chgData name="Ken Kimmell" userId="470d1a33-334e-461b-88cd-9541e6a0a792" providerId="ADAL" clId="{E364F978-08C1-45A5-A028-B5A258E343F8}" dt="2020-06-07T14:51:20.232" v="3856" actId="26606"/>
          <ac:picMkLst>
            <pc:docMk/>
            <pc:sldMk cId="2800480626" sldId="1476"/>
            <ac:picMk id="4" creationId="{71826285-C2D9-4BDB-8DB0-E381DA1FEFBE}"/>
          </ac:picMkLst>
        </pc:picChg>
        <pc:cxnChg chg="add">
          <ac:chgData name="Ken Kimmell" userId="470d1a33-334e-461b-88cd-9541e6a0a792" providerId="ADAL" clId="{E364F978-08C1-45A5-A028-B5A258E343F8}" dt="2020-06-07T14:51:20.232" v="3856" actId="26606"/>
          <ac:cxnSpMkLst>
            <pc:docMk/>
            <pc:sldMk cId="2800480626" sldId="1476"/>
            <ac:cxnSpMk id="11" creationId="{E126E481-B945-4179-BD79-05E96E9B29E1}"/>
          </ac:cxnSpMkLst>
        </pc:cxnChg>
      </pc:sldChg>
      <pc:sldChg chg="new del">
        <pc:chgData name="Ken Kimmell" userId="470d1a33-334e-461b-88cd-9541e6a0a792" providerId="ADAL" clId="{E364F978-08C1-45A5-A028-B5A258E343F8}" dt="2020-06-09T02:39:25.624" v="5212" actId="2696"/>
        <pc:sldMkLst>
          <pc:docMk/>
          <pc:sldMk cId="1142960237" sldId="1477"/>
        </pc:sldMkLst>
      </pc:sldChg>
      <pc:sldChg chg="new del">
        <pc:chgData name="Ken Kimmell" userId="470d1a33-334e-461b-88cd-9541e6a0a792" providerId="ADAL" clId="{E364F978-08C1-45A5-A028-B5A258E343F8}" dt="2020-06-09T02:43:29.929" v="5217" actId="2696"/>
        <pc:sldMkLst>
          <pc:docMk/>
          <pc:sldMk cId="2274162726" sldId="1477"/>
        </pc:sldMkLst>
      </pc:sldChg>
      <pc:sldChg chg="modSp new del mod">
        <pc:chgData name="Ken Kimmell" userId="470d1a33-334e-461b-88cd-9541e6a0a792" providerId="ADAL" clId="{E364F978-08C1-45A5-A028-B5A258E343F8}" dt="2020-06-09T02:24:58.610" v="3964" actId="2696"/>
        <pc:sldMkLst>
          <pc:docMk/>
          <pc:sldMk cId="3442415389" sldId="1477"/>
        </pc:sldMkLst>
        <pc:spChg chg="mod">
          <ac:chgData name="Ken Kimmell" userId="470d1a33-334e-461b-88cd-9541e6a0a792" providerId="ADAL" clId="{E364F978-08C1-45A5-A028-B5A258E343F8}" dt="2020-06-08T16:35:15.448" v="3943" actId="20577"/>
          <ac:spMkLst>
            <pc:docMk/>
            <pc:sldMk cId="3442415389" sldId="1477"/>
            <ac:spMk id="3" creationId="{4F5F28A7-09D7-430C-94C5-8965D3C7EF9C}"/>
          </ac:spMkLst>
        </pc:spChg>
      </pc:sldChg>
      <pc:sldMasterChg chg="del delSldLayout">
        <pc:chgData name="Ken Kimmell" userId="470d1a33-334e-461b-88cd-9541e6a0a792" providerId="ADAL" clId="{E364F978-08C1-45A5-A028-B5A258E343F8}" dt="2020-06-04T17:18:10.904" v="48" actId="2696"/>
        <pc:sldMasterMkLst>
          <pc:docMk/>
          <pc:sldMasterMk cId="3170304405" sldId="2147483660"/>
        </pc:sldMasterMkLst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813201638" sldId="2147483661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874614479" sldId="2147483662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3461305405" sldId="2147483663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313836262" sldId="2147483664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1718279" sldId="2147483665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667460186" sldId="2147483666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996257356" sldId="2147483667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605716423" sldId="2147483668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269892578" sldId="2147483669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2558899879" sldId="2147483670"/>
          </pc:sldLayoutMkLst>
        </pc:sldLayoutChg>
        <pc:sldLayoutChg chg="del">
          <pc:chgData name="Ken Kimmell" userId="470d1a33-334e-461b-88cd-9541e6a0a792" providerId="ADAL" clId="{E364F978-08C1-45A5-A028-B5A258E343F8}" dt="2020-06-04T17:18:10.904" v="48" actId="2696"/>
          <pc:sldLayoutMkLst>
            <pc:docMk/>
            <pc:sldMasterMk cId="3170304405" sldId="2147483660"/>
            <pc:sldLayoutMk cId="3167601834" sldId="2147483671"/>
          </pc:sldLayoutMkLst>
        </pc:sldLayoutChg>
      </pc:sldMasterChg>
      <pc:sldMasterChg chg="del delSldLayout">
        <pc:chgData name="Ken Kimmell" userId="470d1a33-334e-461b-88cd-9541e6a0a792" providerId="ADAL" clId="{E364F978-08C1-45A5-A028-B5A258E343F8}" dt="2020-06-04T17:36:26.004" v="1096" actId="2696"/>
        <pc:sldMasterMkLst>
          <pc:docMk/>
          <pc:sldMasterMk cId="658944611" sldId="2147483708"/>
        </pc:sldMasterMkLst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1690855819" sldId="2147483709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3322603068" sldId="2147483710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1821423436" sldId="2147483711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624164161" sldId="2147483712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868407356" sldId="2147483713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2227356201" sldId="2147483714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2117158017" sldId="2147483715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247537237" sldId="2147483716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2972636284" sldId="2147483717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1674424940" sldId="2147483718"/>
          </pc:sldLayoutMkLst>
        </pc:sldLayoutChg>
        <pc:sldLayoutChg chg="del">
          <pc:chgData name="Ken Kimmell" userId="470d1a33-334e-461b-88cd-9541e6a0a792" providerId="ADAL" clId="{E364F978-08C1-45A5-A028-B5A258E343F8}" dt="2020-06-04T17:36:26.004" v="1096" actId="2696"/>
          <pc:sldLayoutMkLst>
            <pc:docMk/>
            <pc:sldMasterMk cId="658944611" sldId="2147483708"/>
            <pc:sldLayoutMk cId="1735469272" sldId="2147483719"/>
          </pc:sldLayoutMkLst>
        </pc:sldLayoutChg>
      </pc:sldMasterChg>
    </pc:docChg>
  </pc:docChgLst>
  <pc:docChgLst>
    <pc:chgData name="Kristin David" userId="95cd939e-44e9-4968-a32a-bd20ae58c979" providerId="ADAL" clId="{E9890561-E817-495C-A6C5-D94BAAAD6860}"/>
    <pc:docChg chg="modSld">
      <pc:chgData name="Kristin David" userId="95cd939e-44e9-4968-a32a-bd20ae58c979" providerId="ADAL" clId="{E9890561-E817-495C-A6C5-D94BAAAD6860}" dt="2020-06-10T13:23:01.357" v="16" actId="20577"/>
      <pc:docMkLst>
        <pc:docMk/>
      </pc:docMkLst>
      <pc:sldChg chg="modNotesTx">
        <pc:chgData name="Kristin David" userId="95cd939e-44e9-4968-a32a-bd20ae58c979" providerId="ADAL" clId="{E9890561-E817-495C-A6C5-D94BAAAD6860}" dt="2020-06-10T13:22:30.586" v="12" actId="20577"/>
        <pc:sldMkLst>
          <pc:docMk/>
          <pc:sldMk cId="2863544134" sldId="256"/>
        </pc:sldMkLst>
      </pc:sldChg>
      <pc:sldChg chg="modNotesTx">
        <pc:chgData name="Kristin David" userId="95cd939e-44e9-4968-a32a-bd20ae58c979" providerId="ADAL" clId="{E9890561-E817-495C-A6C5-D94BAAAD6860}" dt="2020-06-10T13:23:01.357" v="16" actId="20577"/>
        <pc:sldMkLst>
          <pc:docMk/>
          <pc:sldMk cId="844224888" sldId="257"/>
        </pc:sldMkLst>
      </pc:sldChg>
      <pc:sldChg chg="modNotesTx">
        <pc:chgData name="Kristin David" userId="95cd939e-44e9-4968-a32a-bd20ae58c979" providerId="ADAL" clId="{E9890561-E817-495C-A6C5-D94BAAAD6860}" dt="2020-06-10T13:22:45.714" v="15" actId="20577"/>
        <pc:sldMkLst>
          <pc:docMk/>
          <pc:sldMk cId="3538569052" sldId="303"/>
        </pc:sldMkLst>
      </pc:sldChg>
      <pc:sldChg chg="modNotesTx">
        <pc:chgData name="Kristin David" userId="95cd939e-44e9-4968-a32a-bd20ae58c979" providerId="ADAL" clId="{E9890561-E817-495C-A6C5-D94BAAAD6860}" dt="2020-06-10T13:21:36.611" v="0" actId="20577"/>
        <pc:sldMkLst>
          <pc:docMk/>
          <pc:sldMk cId="160256741" sldId="319"/>
        </pc:sldMkLst>
      </pc:sldChg>
      <pc:sldChg chg="modNotesTx">
        <pc:chgData name="Kristin David" userId="95cd939e-44e9-4968-a32a-bd20ae58c979" providerId="ADAL" clId="{E9890561-E817-495C-A6C5-D94BAAAD6860}" dt="2020-06-10T13:21:48.866" v="3" actId="20577"/>
        <pc:sldMkLst>
          <pc:docMk/>
          <pc:sldMk cId="3877049570" sldId="347"/>
        </pc:sldMkLst>
      </pc:sldChg>
      <pc:sldChg chg="modNotesTx">
        <pc:chgData name="Kristin David" userId="95cd939e-44e9-4968-a32a-bd20ae58c979" providerId="ADAL" clId="{E9890561-E817-495C-A6C5-D94BAAAD6860}" dt="2020-06-10T13:21:53.038" v="4" actId="20577"/>
        <pc:sldMkLst>
          <pc:docMk/>
          <pc:sldMk cId="785435609" sldId="399"/>
        </pc:sldMkLst>
      </pc:sldChg>
      <pc:sldChg chg="modNotesTx">
        <pc:chgData name="Kristin David" userId="95cd939e-44e9-4968-a32a-bd20ae58c979" providerId="ADAL" clId="{E9890561-E817-495C-A6C5-D94BAAAD6860}" dt="2020-06-10T13:21:59.721" v="6" actId="20577"/>
        <pc:sldMkLst>
          <pc:docMk/>
          <pc:sldMk cId="4276016235" sldId="407"/>
        </pc:sldMkLst>
      </pc:sldChg>
      <pc:sldChg chg="modNotesTx">
        <pc:chgData name="Kristin David" userId="95cd939e-44e9-4968-a32a-bd20ae58c979" providerId="ADAL" clId="{E9890561-E817-495C-A6C5-D94BAAAD6860}" dt="2020-06-10T13:21:56.309" v="5" actId="20577"/>
        <pc:sldMkLst>
          <pc:docMk/>
          <pc:sldMk cId="1183151267" sldId="413"/>
        </pc:sldMkLst>
      </pc:sldChg>
      <pc:sldChg chg="modNotesTx">
        <pc:chgData name="Kristin David" userId="95cd939e-44e9-4968-a32a-bd20ae58c979" providerId="ADAL" clId="{E9890561-E817-495C-A6C5-D94BAAAD6860}" dt="2020-06-10T13:22:13.303" v="8" actId="20577"/>
        <pc:sldMkLst>
          <pc:docMk/>
          <pc:sldMk cId="3442944355" sldId="415"/>
        </pc:sldMkLst>
      </pc:sldChg>
      <pc:sldChg chg="modNotesTx">
        <pc:chgData name="Kristin David" userId="95cd939e-44e9-4968-a32a-bd20ae58c979" providerId="ADAL" clId="{E9890561-E817-495C-A6C5-D94BAAAD6860}" dt="2020-06-10T13:22:07.447" v="7" actId="20577"/>
        <pc:sldMkLst>
          <pc:docMk/>
          <pc:sldMk cId="3198628309" sldId="428"/>
        </pc:sldMkLst>
      </pc:sldChg>
      <pc:sldChg chg="modNotesTx">
        <pc:chgData name="Kristin David" userId="95cd939e-44e9-4968-a32a-bd20ae58c979" providerId="ADAL" clId="{E9890561-E817-495C-A6C5-D94BAAAD6860}" dt="2020-06-10T13:21:44.420" v="2" actId="20577"/>
        <pc:sldMkLst>
          <pc:docMk/>
          <pc:sldMk cId="4101799347" sldId="572"/>
        </pc:sldMkLst>
      </pc:sldChg>
      <pc:sldChg chg="modNotesTx">
        <pc:chgData name="Kristin David" userId="95cd939e-44e9-4968-a32a-bd20ae58c979" providerId="ADAL" clId="{E9890561-E817-495C-A6C5-D94BAAAD6860}" dt="2020-06-10T13:22:20.894" v="10" actId="5793"/>
        <pc:sldMkLst>
          <pc:docMk/>
          <pc:sldMk cId="2855972147" sldId="1474"/>
        </pc:sldMkLst>
      </pc:sldChg>
      <pc:sldChg chg="modNotesTx">
        <pc:chgData name="Kristin David" userId="95cd939e-44e9-4968-a32a-bd20ae58c979" providerId="ADAL" clId="{E9890561-E817-495C-A6C5-D94BAAAD6860}" dt="2020-06-10T13:22:38.953" v="14" actId="20577"/>
        <pc:sldMkLst>
          <pc:docMk/>
          <pc:sldMk cId="1817859454" sldId="14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lemmer\My%20Documents\UCS\Coal\Coal%20Power%20in%20Warming%20World\CO2%20emissions%20new%20coal%20v%20gas%20power%20plant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3009906019812"/>
          <c:y val="0.15456401283172935"/>
          <c:w val="0.81611218597675295"/>
          <c:h val="0.64754800386793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'#16'!$D$3</c:f>
              <c:strCache>
                <c:ptCount val="1"/>
                <c:pt idx="0">
                  <c:v>CO2 emissions rate (lbs/MWh)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D3-4531-855A-A0344306D8B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D3-4531-855A-A0344306D8B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5D3-4531-855A-A0344306D8B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5D3-4531-855A-A0344306D8B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'#16'!$B$4:$B$8</c:f>
              <c:strCache>
                <c:ptCount val="5"/>
                <c:pt idx="0">
                  <c:v>Existing Coal Ripe for Retirement</c:v>
                </c:pt>
                <c:pt idx="1">
                  <c:v>New Coal SubCritical</c:v>
                </c:pt>
                <c:pt idx="2">
                  <c:v>New Coal SuperCritical</c:v>
                </c:pt>
                <c:pt idx="3">
                  <c:v>New Coal Gasification Combined Cycle (IGCC)</c:v>
                </c:pt>
                <c:pt idx="4">
                  <c:v>New Natural Gas Combined Cycle</c:v>
                </c:pt>
              </c:strCache>
            </c:strRef>
          </c:cat>
          <c:val>
            <c:numRef>
              <c:f>'#16'!$D$4:$D$8</c:f>
              <c:numCache>
                <c:formatCode>_(* #,##0_);_(* \(#,##0\);_(* "-"??_);_(@_)</c:formatCode>
                <c:ptCount val="5"/>
                <c:pt idx="0">
                  <c:v>2242.9470000000001</c:v>
                </c:pt>
                <c:pt idx="1">
                  <c:v>1886</c:v>
                </c:pt>
                <c:pt idx="2">
                  <c:v>1773</c:v>
                </c:pt>
                <c:pt idx="3">
                  <c:v>1714.3333333333333</c:v>
                </c:pt>
                <c:pt idx="4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D3-4531-855A-A0344306D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9200"/>
        <c:axId val="37626240"/>
      </c:barChart>
      <c:catAx>
        <c:axId val="64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762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26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CO</a:t>
                </a:r>
                <a:r>
                  <a:rPr lang="en-US" b="1" baseline="-25000" dirty="0"/>
                  <a:t>2 </a:t>
                </a:r>
                <a:r>
                  <a:rPr lang="en-US" b="1" dirty="0"/>
                  <a:t>Emissions Rate (</a:t>
                </a:r>
                <a:r>
                  <a:rPr lang="en-US" b="1" dirty="0" err="1"/>
                  <a:t>lbs</a:t>
                </a:r>
                <a:r>
                  <a:rPr lang="en-US" b="1" dirty="0"/>
                  <a:t>/</a:t>
                </a:r>
                <a:r>
                  <a:rPr lang="en-US" b="1" dirty="0" err="1"/>
                  <a:t>MWh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1.3911607823215646E-2"/>
              <c:y val="0.219449001166520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419200"/>
        <c:crosses val="autoZero"/>
        <c:crossBetween val="between"/>
      </c:valAx>
      <c:spPr>
        <a:solidFill>
          <a:schemeClr val="tx1"/>
        </a:solidFill>
        <a:ln w="12700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43879979811627E-2"/>
          <c:y val="0.20551521562747127"/>
          <c:w val="0.85047426363371248"/>
          <c:h val="0.70022423750688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nuclear_capacity!$C$31</c:f>
              <c:strCache>
                <c:ptCount val="1"/>
                <c:pt idx="0">
                  <c:v>new reactors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nuclear_capacity!$N$30:$AW$30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nuclear_capacity!$N$31:$AW$31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2.2000000000000002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3-4B1E-8360-93F64362AE44}"/>
            </c:ext>
          </c:extLst>
        </c:ser>
        <c:ser>
          <c:idx val="1"/>
          <c:order val="1"/>
          <c:tx>
            <c:strRef>
              <c:f>nuclear_capacity!$C$32</c:f>
              <c:strCache>
                <c:ptCount val="1"/>
                <c:pt idx="0">
                  <c:v>assumed uprates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nuclear_capacity!$N$30:$AW$30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nuclear_capacity!$N$32:$AW$32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0.4650010000000151</c:v>
                </c:pt>
                <c:pt idx="5">
                  <c:v>5.999999999062311E-6</c:v>
                </c:pt>
                <c:pt idx="6">
                  <c:v>-1.1999999998124622E-5</c:v>
                </c:pt>
                <c:pt idx="7">
                  <c:v>1.1000000000649379E-5</c:v>
                </c:pt>
                <c:pt idx="8">
                  <c:v>-9.0000000056988938E-6</c:v>
                </c:pt>
                <c:pt idx="9">
                  <c:v>0</c:v>
                </c:pt>
                <c:pt idx="10">
                  <c:v>-1.9999999949504854E-6</c:v>
                </c:pt>
                <c:pt idx="11">
                  <c:v>3.9999999899009708E-6</c:v>
                </c:pt>
                <c:pt idx="12">
                  <c:v>0</c:v>
                </c:pt>
                <c:pt idx="13">
                  <c:v>0</c:v>
                </c:pt>
                <c:pt idx="14">
                  <c:v>2.5024000000001934E-2</c:v>
                </c:pt>
                <c:pt idx="15">
                  <c:v>5.0026000000002568E-2</c:v>
                </c:pt>
                <c:pt idx="16">
                  <c:v>7.5080999999997289E-2</c:v>
                </c:pt>
                <c:pt idx="17">
                  <c:v>0.10009800000000268</c:v>
                </c:pt>
                <c:pt idx="18">
                  <c:v>0.12513699999999517</c:v>
                </c:pt>
                <c:pt idx="19">
                  <c:v>0.12512200000000462</c:v>
                </c:pt>
                <c:pt idx="20">
                  <c:v>0.12513799999999264</c:v>
                </c:pt>
                <c:pt idx="21">
                  <c:v>0.12512200000000462</c:v>
                </c:pt>
                <c:pt idx="22">
                  <c:v>0.12512900000000116</c:v>
                </c:pt>
                <c:pt idx="23">
                  <c:v>0.12512999999999863</c:v>
                </c:pt>
                <c:pt idx="24">
                  <c:v>0.12513699999999517</c:v>
                </c:pt>
                <c:pt idx="25">
                  <c:v>0.12512200000000462</c:v>
                </c:pt>
                <c:pt idx="26">
                  <c:v>0.12513799999999264</c:v>
                </c:pt>
                <c:pt idx="27">
                  <c:v>0.12512200000000462</c:v>
                </c:pt>
                <c:pt idx="28">
                  <c:v>0.12513699999999517</c:v>
                </c:pt>
                <c:pt idx="29">
                  <c:v>0.12512200000000462</c:v>
                </c:pt>
                <c:pt idx="30">
                  <c:v>0.12513800000000685</c:v>
                </c:pt>
                <c:pt idx="31">
                  <c:v>0.12512199999999041</c:v>
                </c:pt>
                <c:pt idx="32">
                  <c:v>0.12513700000000938</c:v>
                </c:pt>
                <c:pt idx="33">
                  <c:v>0.12512199999999041</c:v>
                </c:pt>
                <c:pt idx="34">
                  <c:v>0.12513700000000938</c:v>
                </c:pt>
                <c:pt idx="35">
                  <c:v>0.12512999999999863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3-4B1E-8360-93F64362AE44}"/>
            </c:ext>
          </c:extLst>
        </c:ser>
        <c:ser>
          <c:idx val="3"/>
          <c:order val="2"/>
          <c:tx>
            <c:strRef>
              <c:f>nuclear_capacity!$C$33</c:f>
              <c:strCache>
                <c:ptCount val="1"/>
                <c:pt idx="0">
                  <c:v>actual/announced retirements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nuclear_capacity!$N$30:$AW$30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nuclear_capacity!$N$33:$AW$33</c:f>
              <c:numCache>
                <c:formatCode>General</c:formatCode>
                <c:ptCount val="36"/>
                <c:pt idx="0">
                  <c:v>-0.60429999999999995</c:v>
                </c:pt>
                <c:pt idx="1">
                  <c:v>-0.48280000000000001</c:v>
                </c:pt>
                <c:pt idx="2">
                  <c:v>0</c:v>
                </c:pt>
                <c:pt idx="3">
                  <c:v>-0.60770000000000002</c:v>
                </c:pt>
                <c:pt idx="4">
                  <c:v>-1.48</c:v>
                </c:pt>
                <c:pt idx="5">
                  <c:v>-1.8944000000000001</c:v>
                </c:pt>
                <c:pt idx="6">
                  <c:v>-4.6906999999999996</c:v>
                </c:pt>
                <c:pt idx="7">
                  <c:v>-0.80179999999999996</c:v>
                </c:pt>
                <c:pt idx="8">
                  <c:v>0</c:v>
                </c:pt>
                <c:pt idx="9">
                  <c:v>0</c:v>
                </c:pt>
                <c:pt idx="10">
                  <c:v>-1.1220000000000001</c:v>
                </c:pt>
                <c:pt idx="11">
                  <c:v>-1.1180000000000001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3-4B1E-8360-93F64362AE44}"/>
            </c:ext>
          </c:extLst>
        </c:ser>
        <c:ser>
          <c:idx val="2"/>
          <c:order val="3"/>
          <c:tx>
            <c:strRef>
              <c:f>nuclear_capacity!$C$34</c:f>
              <c:strCache>
                <c:ptCount val="1"/>
                <c:pt idx="0">
                  <c:v>projected retirements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nuclear_capacity!$N$30:$AW$30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nuclear_capacity!$N$34:$AW$34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-0.77000000000000135</c:v>
                </c:pt>
                <c:pt idx="7">
                  <c:v>-2.7590019999999988</c:v>
                </c:pt>
                <c:pt idx="8">
                  <c:v>-3.382498</c:v>
                </c:pt>
                <c:pt idx="9">
                  <c:v>0</c:v>
                </c:pt>
                <c:pt idx="10">
                  <c:v>-2.101402000000002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-1.4329989999999988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3-4B1E-8360-93F64362A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79048832"/>
        <c:axId val="279049392"/>
      </c:barChart>
      <c:catAx>
        <c:axId val="2790488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49392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27904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48832"/>
        <c:crossesAt val="4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25052916946843057"/>
          <c:w val="0.59971085335496621"/>
          <c:h val="0.63408916461164533"/>
        </c:manualLayout>
      </c:layout>
      <c:lineChart>
        <c:grouping val="standard"/>
        <c:varyColors val="0"/>
        <c:ser>
          <c:idx val="0"/>
          <c:order val="0"/>
          <c:tx>
            <c:strRef>
              <c:f>nuclear_capacity!$B$26</c:f>
              <c:strCache>
                <c:ptCount val="1"/>
                <c:pt idx="0">
                  <c:v>HGR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nuclear_capacity!$I$24:$AW$24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nuclear_capacity!$I$26:$AW$26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99.635000000000005</c:v>
                </c:pt>
                <c:pt idx="8">
                  <c:v>99.062209999999993</c:v>
                </c:pt>
                <c:pt idx="9">
                  <c:v>98.047211000000004</c:v>
                </c:pt>
                <c:pt idx="10">
                  <c:v>96.152816999999999</c:v>
                </c:pt>
                <c:pt idx="11">
                  <c:v>92.892105000000001</c:v>
                </c:pt>
                <c:pt idx="12">
                  <c:v>89.331314000000006</c:v>
                </c:pt>
                <c:pt idx="13">
                  <c:v>82.450806</c:v>
                </c:pt>
                <c:pt idx="14">
                  <c:v>77.207504</c:v>
                </c:pt>
                <c:pt idx="15">
                  <c:v>69.948211999999998</c:v>
                </c:pt>
                <c:pt idx="16">
                  <c:v>65.424706</c:v>
                </c:pt>
                <c:pt idx="17">
                  <c:v>64.486710000000002</c:v>
                </c:pt>
                <c:pt idx="18">
                  <c:v>64.486710000000002</c:v>
                </c:pt>
                <c:pt idx="19">
                  <c:v>64.511734000000004</c:v>
                </c:pt>
                <c:pt idx="20">
                  <c:v>59.885753999999999</c:v>
                </c:pt>
                <c:pt idx="21">
                  <c:v>58.792834999999997</c:v>
                </c:pt>
                <c:pt idx="22">
                  <c:v>57.459933999999997</c:v>
                </c:pt>
                <c:pt idx="23">
                  <c:v>57.585064000000003</c:v>
                </c:pt>
                <c:pt idx="24">
                  <c:v>57.710194000000001</c:v>
                </c:pt>
                <c:pt idx="25">
                  <c:v>57.835320000000003</c:v>
                </c:pt>
                <c:pt idx="26">
                  <c:v>57.960453000000001</c:v>
                </c:pt>
                <c:pt idx="27">
                  <c:v>58.085583</c:v>
                </c:pt>
                <c:pt idx="28">
                  <c:v>58.210712000000001</c:v>
                </c:pt>
                <c:pt idx="29">
                  <c:v>58.335842</c:v>
                </c:pt>
                <c:pt idx="30">
                  <c:v>58.460971999999998</c:v>
                </c:pt>
                <c:pt idx="31">
                  <c:v>58.586105000000003</c:v>
                </c:pt>
                <c:pt idx="32">
                  <c:v>58.711235000000002</c:v>
                </c:pt>
                <c:pt idx="33">
                  <c:v>58.836360999999997</c:v>
                </c:pt>
                <c:pt idx="34">
                  <c:v>57.791289999999996</c:v>
                </c:pt>
                <c:pt idx="35">
                  <c:v>57.916420000000002</c:v>
                </c:pt>
                <c:pt idx="36">
                  <c:v>58.041553</c:v>
                </c:pt>
                <c:pt idx="37">
                  <c:v>58.166682999999999</c:v>
                </c:pt>
                <c:pt idx="38">
                  <c:v>58.291812999999998</c:v>
                </c:pt>
                <c:pt idx="39">
                  <c:v>58.416943000000003</c:v>
                </c:pt>
                <c:pt idx="40">
                  <c:v>58.542071999999997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63-4EC8-A931-545902BAF124}"/>
            </c:ext>
          </c:extLst>
        </c:ser>
        <c:ser>
          <c:idx val="1"/>
          <c:order val="1"/>
          <c:tx>
            <c:strRef>
              <c:f>nuclear_capacity!$B$27</c:f>
              <c:strCache>
                <c:ptCount val="1"/>
                <c:pt idx="0">
                  <c:v>LGR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nuclear_capacity!$I$24:$AW$24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nuclear_capacity!$I$27:$AW$27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99.635000000000005</c:v>
                </c:pt>
                <c:pt idx="8">
                  <c:v>99.062209999999993</c:v>
                </c:pt>
                <c:pt idx="9">
                  <c:v>98.047211000000004</c:v>
                </c:pt>
                <c:pt idx="10">
                  <c:v>96.152816999999999</c:v>
                </c:pt>
                <c:pt idx="11">
                  <c:v>92.892105000000001</c:v>
                </c:pt>
                <c:pt idx="12">
                  <c:v>91.473312000000007</c:v>
                </c:pt>
                <c:pt idx="13">
                  <c:v>91.473312000000007</c:v>
                </c:pt>
                <c:pt idx="14">
                  <c:v>90.732315</c:v>
                </c:pt>
                <c:pt idx="15">
                  <c:v>89.610305999999994</c:v>
                </c:pt>
                <c:pt idx="16">
                  <c:v>88.492310000000003</c:v>
                </c:pt>
                <c:pt idx="17">
                  <c:v>88.492310000000003</c:v>
                </c:pt>
                <c:pt idx="18">
                  <c:v>88.492310000000003</c:v>
                </c:pt>
                <c:pt idx="19">
                  <c:v>88.517334000000005</c:v>
                </c:pt>
                <c:pt idx="20">
                  <c:v>88.567359999999994</c:v>
                </c:pt>
                <c:pt idx="21">
                  <c:v>88.642432999999997</c:v>
                </c:pt>
                <c:pt idx="22">
                  <c:v>88.742537999999996</c:v>
                </c:pt>
                <c:pt idx="23">
                  <c:v>88.867676000000003</c:v>
                </c:pt>
                <c:pt idx="24">
                  <c:v>88.992797999999993</c:v>
                </c:pt>
                <c:pt idx="25">
                  <c:v>89.117935000000003</c:v>
                </c:pt>
                <c:pt idx="26">
                  <c:v>89.243056999999993</c:v>
                </c:pt>
                <c:pt idx="27">
                  <c:v>89.368187000000006</c:v>
                </c:pt>
                <c:pt idx="28">
                  <c:v>89.493317000000005</c:v>
                </c:pt>
                <c:pt idx="29">
                  <c:v>89.618454</c:v>
                </c:pt>
                <c:pt idx="30">
                  <c:v>89.743576000000004</c:v>
                </c:pt>
                <c:pt idx="31">
                  <c:v>89.868713</c:v>
                </c:pt>
                <c:pt idx="32">
                  <c:v>89.993835000000004</c:v>
                </c:pt>
                <c:pt idx="33">
                  <c:v>90.585442</c:v>
                </c:pt>
                <c:pt idx="34">
                  <c:v>90.710571000000002</c:v>
                </c:pt>
                <c:pt idx="35">
                  <c:v>90.835701</c:v>
                </c:pt>
                <c:pt idx="36">
                  <c:v>90.960830999999999</c:v>
                </c:pt>
                <c:pt idx="37">
                  <c:v>91.085967999999994</c:v>
                </c:pt>
                <c:pt idx="38">
                  <c:v>91.211089999999999</c:v>
                </c:pt>
                <c:pt idx="39">
                  <c:v>91.568473999999995</c:v>
                </c:pt>
                <c:pt idx="40">
                  <c:v>92.033066000000005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63-4EC8-A931-545902BAF124}"/>
            </c:ext>
          </c:extLst>
        </c:ser>
        <c:ser>
          <c:idx val="3"/>
          <c:order val="2"/>
          <c:tx>
            <c:strRef>
              <c:f>nuclear_capacity!$B$25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nuclear_capacity!$I$24:$AW$24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nuclear_capacity!$I$25:$AW$25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99.635000000000005</c:v>
                </c:pt>
                <c:pt idx="8">
                  <c:v>99.062209999999993</c:v>
                </c:pt>
                <c:pt idx="9">
                  <c:v>98.047211000000004</c:v>
                </c:pt>
                <c:pt idx="10">
                  <c:v>96.152816999999999</c:v>
                </c:pt>
                <c:pt idx="11">
                  <c:v>92.892105000000001</c:v>
                </c:pt>
                <c:pt idx="12">
                  <c:v>89.331314000000006</c:v>
                </c:pt>
                <c:pt idx="13">
                  <c:v>85.948807000000002</c:v>
                </c:pt>
                <c:pt idx="14">
                  <c:v>85.948807000000002</c:v>
                </c:pt>
                <c:pt idx="15">
                  <c:v>82.725403</c:v>
                </c:pt>
                <c:pt idx="16">
                  <c:v>81.607406999999995</c:v>
                </c:pt>
                <c:pt idx="17">
                  <c:v>81.607406999999995</c:v>
                </c:pt>
                <c:pt idx="18">
                  <c:v>81.607406999999995</c:v>
                </c:pt>
                <c:pt idx="19">
                  <c:v>81.632430999999997</c:v>
                </c:pt>
                <c:pt idx="20">
                  <c:v>81.682456999999999</c:v>
                </c:pt>
                <c:pt idx="21">
                  <c:v>81.757537999999997</c:v>
                </c:pt>
                <c:pt idx="22">
                  <c:v>80.424637000000004</c:v>
                </c:pt>
                <c:pt idx="23">
                  <c:v>80.549773999999999</c:v>
                </c:pt>
                <c:pt idx="24">
                  <c:v>80.674896000000004</c:v>
                </c:pt>
                <c:pt idx="25">
                  <c:v>80.800033999999997</c:v>
                </c:pt>
                <c:pt idx="26">
                  <c:v>80.925156000000001</c:v>
                </c:pt>
                <c:pt idx="27">
                  <c:v>81.050285000000002</c:v>
                </c:pt>
                <c:pt idx="28">
                  <c:v>81.175415000000001</c:v>
                </c:pt>
                <c:pt idx="29">
                  <c:v>81.300551999999996</c:v>
                </c:pt>
                <c:pt idx="30">
                  <c:v>81.425674000000001</c:v>
                </c:pt>
                <c:pt idx="31">
                  <c:v>81.550811999999993</c:v>
                </c:pt>
                <c:pt idx="32">
                  <c:v>81.675933999999998</c:v>
                </c:pt>
                <c:pt idx="33">
                  <c:v>81.801070999999993</c:v>
                </c:pt>
                <c:pt idx="34">
                  <c:v>81.926192999999998</c:v>
                </c:pt>
                <c:pt idx="35">
                  <c:v>82.051331000000005</c:v>
                </c:pt>
                <c:pt idx="36">
                  <c:v>82.176452999999995</c:v>
                </c:pt>
                <c:pt idx="37">
                  <c:v>82.301590000000004</c:v>
                </c:pt>
                <c:pt idx="38">
                  <c:v>82.426711999999995</c:v>
                </c:pt>
                <c:pt idx="39">
                  <c:v>82.551849000000004</c:v>
                </c:pt>
                <c:pt idx="40">
                  <c:v>82.676979000000003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63-4EC8-A931-545902BAF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052752"/>
        <c:axId val="279053312"/>
      </c:lineChart>
      <c:catAx>
        <c:axId val="27905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533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790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52752"/>
        <c:crossesAt val="9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1"/>
                </a:solidFill>
              </a:rPr>
              <a:t>Sample Path to 2,000 Gigawatts of Wind &amp; Solar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36033712743511"/>
          <c:y val="0.15177792699840789"/>
          <c:w val="0.83737812075236229"/>
          <c:h val="0.729985181287138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1D-4DB2-822C-0B138D4AEA3C}"/>
              </c:ext>
            </c:extLst>
          </c:dPt>
          <c:dPt>
            <c:idx val="1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D-4DB2-822C-0B138D4AEA3C}"/>
              </c:ext>
            </c:extLst>
          </c:dPt>
          <c:dPt>
            <c:idx val="2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1D-4DB2-822C-0B138D4AEA3C}"/>
              </c:ext>
            </c:extLst>
          </c:dPt>
          <c:dPt>
            <c:idx val="3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31D-4DB2-822C-0B138D4AEA3C}"/>
              </c:ext>
            </c:extLst>
          </c:dPt>
          <c:dPt>
            <c:idx val="4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31D-4DB2-822C-0B138D4AEA3C}"/>
              </c:ext>
            </c:extLst>
          </c:dPt>
          <c:dPt>
            <c:idx val="5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1D-4DB2-822C-0B138D4AEA3C}"/>
              </c:ext>
            </c:extLst>
          </c:dPt>
          <c:dPt>
            <c:idx val="6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31D-4DB2-822C-0B138D4AEA3C}"/>
              </c:ext>
            </c:extLst>
          </c:dPt>
          <c:dPt>
            <c:idx val="7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31D-4DB2-822C-0B138D4AEA3C}"/>
              </c:ext>
            </c:extLst>
          </c:dPt>
          <c:dPt>
            <c:idx val="8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31D-4DB2-822C-0B138D4AEA3C}"/>
              </c:ext>
            </c:extLst>
          </c:dPt>
          <c:dPt>
            <c:idx val="9"/>
            <c:invertIfNegative val="0"/>
            <c:bubble3D val="0"/>
            <c:spPr>
              <a:solidFill>
                <a:srgbClr val="6EC8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31D-4DB2-822C-0B138D4AEA3C}"/>
              </c:ext>
            </c:extLst>
          </c:dPt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1</c:v>
                </c:pt>
                <c:pt idx="4">
                  <c:v>5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12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4DB2-822C-0B138D4AE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C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31D-4DB2-822C-0B138D4AEA3C}"/>
              </c:ext>
            </c:extLst>
          </c:dPt>
          <c:dPt>
            <c:idx val="1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31D-4DB2-822C-0B138D4AEA3C}"/>
              </c:ext>
            </c:extLst>
          </c:dPt>
          <c:dPt>
            <c:idx val="2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31D-4DB2-822C-0B138D4AEA3C}"/>
              </c:ext>
            </c:extLst>
          </c:dPt>
          <c:dPt>
            <c:idx val="3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1D-4DB2-822C-0B138D4AEA3C}"/>
              </c:ext>
            </c:extLst>
          </c:dPt>
          <c:dPt>
            <c:idx val="4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31D-4DB2-822C-0B138D4AEA3C}"/>
              </c:ext>
            </c:extLst>
          </c:dPt>
          <c:dPt>
            <c:idx val="5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31D-4DB2-822C-0B138D4AEA3C}"/>
              </c:ext>
            </c:extLst>
          </c:dPt>
          <c:dPt>
            <c:idx val="6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31D-4DB2-822C-0B138D4AEA3C}"/>
              </c:ext>
            </c:extLst>
          </c:dPt>
          <c:dPt>
            <c:idx val="7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31D-4DB2-822C-0B138D4AEA3C}"/>
              </c:ext>
            </c:extLst>
          </c:dPt>
          <c:dPt>
            <c:idx val="8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31D-4DB2-822C-0B138D4AEA3C}"/>
              </c:ext>
            </c:extLst>
          </c:dPt>
          <c:dPt>
            <c:idx val="9"/>
            <c:invertIfNegative val="0"/>
            <c:bubble3D val="0"/>
            <c:spPr>
              <a:solidFill>
                <a:srgbClr val="00AE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31D-4DB2-822C-0B138D4AEA3C}"/>
              </c:ext>
            </c:extLst>
          </c:dPt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_(* #,##0_);_(* \(#,##0\);_(* "-"??_);_(@_)</c:formatCode>
                <c:ptCount val="41"/>
                <c:pt idx="0">
                  <c:v>0.92358796062500004</c:v>
                </c:pt>
                <c:pt idx="1">
                  <c:v>1.9205102044019997</c:v>
                </c:pt>
                <c:pt idx="2">
                  <c:v>3.3734266070672412</c:v>
                </c:pt>
                <c:pt idx="3">
                  <c:v>5.0158020300921846</c:v>
                </c:pt>
                <c:pt idx="4">
                  <c:v>7.1208733043840891</c:v>
                </c:pt>
                <c:pt idx="5">
                  <c:v>7.6106418866184269</c:v>
                </c:pt>
                <c:pt idx="6">
                  <c:v>15.151954892009623</c:v>
                </c:pt>
                <c:pt idx="7">
                  <c:v>10.844862937687292</c:v>
                </c:pt>
                <c:pt idx="8">
                  <c:v>10.617491311127724</c:v>
                </c:pt>
                <c:pt idx="9">
                  <c:v>12.532999999999999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4DB2-822C-0B138D4A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58810832"/>
        <c:axId val="858809848"/>
      </c:barChart>
      <c:catAx>
        <c:axId val="85881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09848"/>
        <c:crosses val="autoZero"/>
        <c:auto val="1"/>
        <c:lblAlgn val="ctr"/>
        <c:lblOffset val="100"/>
        <c:tickLblSkip val="5"/>
        <c:noMultiLvlLbl val="0"/>
      </c:catAx>
      <c:valAx>
        <c:axId val="85880984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>
                    <a:solidFill>
                      <a:schemeClr val="bg1"/>
                    </a:solidFill>
                  </a:rPr>
                  <a:t>New Capacity (GW/Year)</a:t>
                </a:r>
              </a:p>
            </c:rich>
          </c:tx>
          <c:layout>
            <c:manualLayout>
              <c:xMode val="edge"/>
              <c:yMode val="edge"/>
              <c:x val="7.7583818232197285E-3"/>
              <c:y val="0.25164569229828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10832"/>
        <c:crossesAt val="1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0.80631</cdr:x>
      <cdr:y>0.23264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0" y="0"/>
          <a:ext cx="2211857" cy="638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Year-over-year nuclear capacity changes </a:t>
          </a:r>
        </a:p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(Reference case)</a:t>
          </a:r>
        </a:p>
        <a:p xmlns:a="http://schemas.openxmlformats.org/drawingml/2006/main">
          <a:pPr eaLnBrk="0" hangingPunct="0"/>
          <a:r>
            <a:rPr lang="en-US" sz="140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pPr eaLnBrk="0" hangingPunct="0"/>
          <a:endParaRPr lang="en-US" sz="10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0.67528</cdr:x>
      <cdr:y>0.22137</cdr:y>
    </cdr:from>
    <cdr:to>
      <cdr:x>0.91833</cdr:x>
      <cdr:y>0.86257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4718115" y="749933"/>
          <a:ext cx="1698155" cy="2172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  <cdr:relSizeAnchor xmlns:cdr="http://schemas.openxmlformats.org/drawingml/2006/chartDrawing">
    <cdr:from>
      <cdr:x>0.33707</cdr:x>
      <cdr:y>0.25135</cdr:y>
    </cdr:from>
    <cdr:to>
      <cdr:x>0.5701</cdr:x>
      <cdr:y>0.41631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210597" y="734190"/>
          <a:ext cx="1528233" cy="481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1" i="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assumed uprates</a:t>
          </a:r>
        </a:p>
        <a:p xmlns:a="http://schemas.openxmlformats.org/drawingml/2006/main">
          <a:pPr eaLnBrk="0" hangingPunct="0"/>
          <a:r>
            <a:rPr lang="en-US" sz="1400" b="1" i="0" dirty="0">
              <a:solidFill>
                <a:schemeClr val="accent3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new reactors</a:t>
          </a:r>
        </a:p>
        <a:p xmlns:a="http://schemas.openxmlformats.org/drawingml/2006/main">
          <a:pPr eaLnBrk="0" hangingPunct="0"/>
          <a:endParaRPr lang="en-US" sz="1400" b="1" i="0" dirty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1" i="0" dirty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1" i="0" dirty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1" i="0" dirty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1" i="0" dirty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0.33917</cdr:x>
      <cdr:y>0.775</cdr:y>
    </cdr:from>
    <cdr:to>
      <cdr:x>0.72112</cdr:x>
      <cdr:y>0.95109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392514" y="3479521"/>
          <a:ext cx="1568145" cy="790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actual/announced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retirements</a:t>
          </a:r>
          <a:endParaRPr kumimoji="0" lang="en-US" sz="1400" b="1" i="0" u="none" strike="noStrike" kern="0" cap="none" spc="0" normalizeH="0" baseline="0" noProof="0" dirty="0">
            <a:ln>
              <a:noFill/>
            </a:ln>
            <a:solidFill>
              <a:srgbClr val="BD732A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0.34062</cdr:x>
      <cdr:y>0.60544</cdr:y>
    </cdr:from>
    <cdr:to>
      <cdr:x>0.59385</cdr:x>
      <cdr:y>0.76196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1398468" y="2718246"/>
          <a:ext cx="1039677" cy="7027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projected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retirements</a:t>
          </a:r>
          <a:endParaRPr lang="en-US" sz="1600" b="1" i="1" dirty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0.81272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271" y="0"/>
          <a:ext cx="2211857" cy="638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Nuclear electricity generating capacity</a:t>
          </a:r>
        </a:p>
        <a:p xmlns:a="http://schemas.openxmlformats.org/drawingml/2006/main">
          <a:pPr eaLnBrk="0" hangingPunct="0"/>
          <a:r>
            <a:rPr lang="en-US" sz="140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pPr eaLnBrk="0" hangingPunct="0"/>
          <a:endParaRPr lang="en-US" sz="10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0.09013</cdr:x>
      <cdr:y>0.20201</cdr:y>
    </cdr:from>
    <cdr:to>
      <cdr:x>0.51649</cdr:x>
      <cdr:y>0.33535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A6C70CF2-970F-428E-95CD-357CAD906AA6}"/>
            </a:ext>
          </a:extLst>
        </cdr:cNvPr>
        <cdr:cNvGrpSpPr/>
      </cdr:nvGrpSpPr>
      <cdr:grpSpPr>
        <a:xfrm xmlns:a="http://schemas.openxmlformats.org/drawingml/2006/main">
          <a:off x="370043" y="912507"/>
          <a:ext cx="1750487" cy="602315"/>
          <a:chOff x="-870320" y="299561"/>
          <a:chExt cx="2336768" cy="368275"/>
        </a:xfrm>
      </cdr:grpSpPr>
      <cdr:sp macro="" textlink="">
        <cdr:nvSpPr>
          <cdr:cNvPr id="7" name="TextBox 1"/>
          <cdr:cNvSpPr txBox="1"/>
        </cdr:nvSpPr>
        <cdr:spPr bwMode="auto">
          <a:xfrm xmlns:a="http://schemas.openxmlformats.org/drawingml/2006/main">
            <a:off x="-870320" y="299561"/>
            <a:ext cx="2336768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400" b="0" i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400" b="1" i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2018</a:t>
            </a:r>
          </a:p>
          <a:p xmlns:a="http://schemas.openxmlformats.org/drawingml/2006/main">
            <a:pPr eaLnBrk="0" hangingPunct="0"/>
            <a:r>
              <a:rPr lang="en-US" sz="1400" b="0" i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400" b="0" i="0" baseline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4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0.71542</cdr:x>
      <cdr:y>0.19244</cdr:y>
    </cdr:from>
    <cdr:to>
      <cdr:x>0.98092</cdr:x>
      <cdr:y>0.80756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937281" y="869277"/>
          <a:ext cx="1090052" cy="27785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1" i="0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Low Oil and Gas Resource and Technology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D973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High Oil and Gas Resource and Technology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400" b="1" i="0" u="none" strike="noStrike" kern="0" cap="none" spc="0" normalizeH="0" baseline="0" noProof="0" dirty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1" i="0" baseline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2F73-BDAB-4495-9C6C-509544994C8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AAA7-5799-4E7C-8334-3B210D9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DA65C-FCF4-4213-9914-087126BDC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25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12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98259"/>
            <a:ext cx="5486400" cy="3600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E8169-6D5E-4F3A-BA01-85860E039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8488" y="1778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7910" y="326390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AAA7-5799-4E7C-8334-3B210D9598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35629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AAA7-5799-4E7C-8334-3B210D959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539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3AAA7-5799-4E7C-8334-3B210D9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0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539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0540" y="3373415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AAA7-5799-4E7C-8334-3B210D9598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04D0F-F07C-450D-8DE4-E7F416492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59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04D0F-F07C-450D-8DE4-E7F416492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59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8846" y="44005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AAA7-5799-4E7C-8334-3B210D959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452BD-7120-460F-82D2-B0AFB7C310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0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452BD-7120-460F-82D2-B0AFB7C310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7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452BD-7120-460F-82D2-B0AFB7C310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8488" y="1905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8488" y="3398467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DA65C-FCF4-4213-9914-087126BDC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DA65C-FCF4-4213-9914-087126BDC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2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AAA7-5799-4E7C-8334-3B210D959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C2F0-3C97-4B8E-B8A5-E398063CD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D8B96-421D-4687-A350-A138715C1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56887-148C-485D-94C7-A2B07A35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C9DE-FC46-4509-900E-10AC2282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EDB16-6811-42C3-A2D0-BBEF4B5C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2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CD5E-F335-4FF1-9B8F-765FA9D9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F5CBD-E114-4C43-B88C-4D8E6A1F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7F2B2-B3F1-4A0C-AD4C-C8B9C949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F242-D87E-4445-81F2-69E46E1F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27D9-C369-4A3F-85CF-EC64E63B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C3BCC-2C91-45D2-B2F8-F394A2D70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8479E-A56B-4019-8B99-F5DA370DA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176B-2BA0-4E1A-B9F8-2EA24ECC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8D18-2330-421D-8982-F3FD263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9032-378E-4AB2-B384-B8838DCC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6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0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9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2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9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9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0846-6A11-4DC3-A0B3-E5A1F591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8D0F-8A20-4209-BA11-C1F669E13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D382-88A3-4CFD-BB80-60D95CF6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E1812-B171-42A9-BB7E-54AD3FB0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9FCF8-2132-45A8-8C0B-83320B31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3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26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4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9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9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DF8B-67DB-40D3-8D2C-F46609F5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718C-AA26-49A8-85BA-A463D5EB4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D4B3-B42A-49FF-99C9-176E5657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330-AA17-473D-B7A7-B616091E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F32C-C4B1-4D93-8141-EF5C2BE5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9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0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6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2602-176B-4F88-B4E6-2D66353EB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F892-562D-4D83-82A6-7DD731A26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3E64-6A85-427C-8BD1-130CC2AB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BACD-CCEE-419B-808F-4D8A0903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508C-CE94-43B6-9914-BE6E1CF3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F129-6801-462C-B2AD-EF9C446F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9881A-7936-4DB7-A9DB-450BA326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A05-C271-44C3-A992-75C12B95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B550-F939-415A-BE72-A4197DFA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CA04-D991-4A82-9CB3-226AFB15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0C01-D44C-451A-B8C9-2A57250F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1B92F-CF63-4538-B986-A80250F75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1087-5ECF-4E29-B9F2-0DEF012C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2405-A3D1-46ED-A4E6-9BA2698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4668-8D45-4852-9FA5-50A0DE70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0B2A-AFD5-4AA8-A342-53636A77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8645-CE7F-4161-BC7B-CFF508EA0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216D4-11A0-4334-A74E-6E8A23DDF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2A50-2A3F-4C10-992E-ECF41841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8123F-B8C6-489C-B38F-FD03D3E9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A084-F91C-4873-91BA-617E46D7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3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CA7C-F054-497A-840B-4A306150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DDF9C-608F-4994-B54B-1C03A797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85F10-9C09-45CF-800C-F97C4ED0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A071D-2DEC-43C6-8917-BDE822B49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5881B-570F-4D5B-8924-79A4A9FB3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22889-8988-44BD-B59E-86D1B895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565-DCD7-445E-B8DC-01ABA4B9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0B461-6418-4D0A-966E-0ABF976E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1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229B-B1BF-4B90-9090-B256630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C89F3-5A7E-43B5-8CC0-B92DE8BE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3FE83-6F67-4414-8F53-8F95F83E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48F3E-C51D-452A-8978-9B6F983A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9075-070E-4E87-AF9D-FE539293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391B6-A623-49D4-88F3-838D4BAE3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1805D-F494-4C98-8917-C97FD879E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C0857-984C-4940-9C3B-F0E4C1AC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F096C-7B7A-4096-8662-9AA5D358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C7BC0-806C-46EE-8A27-3F529FE7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44D23-3BB9-4879-94C2-BE647C75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D30ED-1191-4DEA-BBC4-7F986B72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236FD-AE43-47D0-9663-AA72FAFD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4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2A11-1F37-40AF-9C90-A3A8E335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7799-B696-40FC-BBB9-81B41C86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8AD30-C390-4769-B5CD-B2340CA7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A0AD2-9590-4A20-B5D1-4665253F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6233-DB27-415F-A064-1B0FFDE7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570DE-281F-499F-82A5-741BC2F9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9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5072-D9DC-4D36-B67E-2B551CD0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D7F4F-5AB1-4728-A3C9-9D6A132F7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7EA3B-14DF-4B06-907F-6131154CD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1E9C-B937-4B17-B955-A6BBEF49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2250-7AC3-4058-863D-B14B9C9B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47E4-809A-43D8-9B4E-8D398B18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5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98CB-1E99-4D8C-B236-89F8F699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94E3D-4923-4899-86A7-FA8FBBD47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8049-029A-4ED2-9B5F-EDFA481E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ACC0-6C69-4265-B529-786EF7B8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F538-AFAE-447A-BFFF-0F2870C8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BD86E-7FD1-49F4-B843-017547339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C774-D5A5-4C88-8D0A-7671EF47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FB67-9A41-4D55-96C3-DDC3C51F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057A-423A-4866-9E10-EC2ADF14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A2650-E38E-4BB1-AF86-656589E4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11643785" y="6456542"/>
            <a:ext cx="368300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9094" y="1689101"/>
            <a:ext cx="11590985" cy="4487863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 marL="694944" indent="-237744">
              <a:lnSpc>
                <a:spcPct val="125000"/>
              </a:lnSpc>
              <a:spcAft>
                <a:spcPts val="400"/>
              </a:spcAft>
              <a:defRPr sz="1400"/>
            </a:lvl2pPr>
            <a:lvl3pPr marL="1088136" indent="-173736">
              <a:lnSpc>
                <a:spcPct val="125000"/>
              </a:lnSpc>
              <a:spcAft>
                <a:spcPts val="400"/>
              </a:spcAft>
              <a:defRPr sz="1400"/>
            </a:lvl3pPr>
            <a:lvl4pPr marL="1609344" indent="-237744">
              <a:lnSpc>
                <a:spcPct val="125000"/>
              </a:lnSpc>
              <a:spcAft>
                <a:spcPts val="400"/>
              </a:spcAft>
              <a:defRPr sz="1400"/>
            </a:lvl4pPr>
            <a:lvl5pPr marL="2002536" indent="-173736"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67" y="6419089"/>
            <a:ext cx="677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74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17680" y="1689101"/>
            <a:ext cx="11590985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636" y="6419089"/>
            <a:ext cx="646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61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17680" y="1689101"/>
            <a:ext cx="5473521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422265" y="1689101"/>
            <a:ext cx="5473521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755" y="6419089"/>
            <a:ext cx="684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305553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17679" y="1689101"/>
            <a:ext cx="3657600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15" y="6419089"/>
            <a:ext cx="696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4290573" y="1689101"/>
            <a:ext cx="3657600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8263467" y="1689101"/>
            <a:ext cx="3657600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162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11643785" y="6456542"/>
            <a:ext cx="368300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5505" y="1691005"/>
            <a:ext cx="5595039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y-axis title here</a:t>
            </a:r>
          </a:p>
          <a:p>
            <a:pPr lvl="0"/>
            <a:r>
              <a:rPr lang="en-US" dirty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78880" y="1691005"/>
            <a:ext cx="5608320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secondary y-axis title here</a:t>
            </a:r>
          </a:p>
          <a:p>
            <a:pPr lvl="0"/>
            <a:r>
              <a:rPr lang="en-US" dirty="0"/>
              <a:t>secondary y-axis units here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9093" y="6020678"/>
            <a:ext cx="11578108" cy="255154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Source: Click to edit text</a:t>
            </a:r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309093" y="2285804"/>
            <a:ext cx="11578108" cy="362251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367930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2D38-6AB5-4E71-A5C7-DB700250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A0784-73D8-48C8-90C5-0C462C507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2D7A3-8544-428E-AE36-310FEBCA2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2F5A4-7386-4460-A627-DB6B0433D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5C5A0-DD0B-4C31-9214-9CF82E82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36374-9D14-46E3-88B3-124C0335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D3A6F-EE51-4615-AF9E-E7038846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D8C47-FE50-46EF-9090-8D8E8715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11643785" y="6456542"/>
            <a:ext cx="368300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458224" y="6419089"/>
            <a:ext cx="733777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297279" y="1978026"/>
            <a:ext cx="11593188" cy="396839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7279" y="1706090"/>
            <a:ext cx="11593188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pie chart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97279" y="6020678"/>
            <a:ext cx="11593188" cy="255154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Source: Click to edit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172789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11643785" y="6456542"/>
            <a:ext cx="368300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9093" y="6020678"/>
            <a:ext cx="11593188" cy="255154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09093" y="1706090"/>
            <a:ext cx="11578108" cy="42375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9093" y="755506"/>
            <a:ext cx="11599572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174247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11643785" y="6456542"/>
            <a:ext cx="368300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5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1321" y="1575175"/>
            <a:ext cx="8541079" cy="1490472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96126" y="3248277"/>
            <a:ext cx="6015791" cy="3164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2918691" y="1681018"/>
            <a:ext cx="122629" cy="419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47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80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35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83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6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E978-A3F7-4105-A129-C078128D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A5CF2-D1C9-4D31-9746-028FBDAF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122FD-883A-4540-BB40-70804817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DD626-2927-4092-9A5B-3A6C4DC6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6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1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7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65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17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9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00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unstacked-no-tag-(white)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40" y="5964936"/>
            <a:ext cx="341376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5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3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9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9CA6E-23CE-4D88-80CF-7AB73CE9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BE258-D63C-43A5-BCA6-2BEB9767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1F1D9-562A-414C-987F-5B0FC66F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99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3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0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61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4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6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6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491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A4E8-F3E0-4621-BC26-FB559489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0A7D-A303-4036-B4D7-957371DA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89553-EB12-451C-BEEF-1B04A7ABB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71EA2-3C02-40D1-B949-AFDE0479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0565D-93F2-48B1-B5FE-A4A79049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7E506-25C6-4FA3-9807-AE8E195E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49C8-90F3-4741-BCAC-C82065A3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1B792-669C-4148-8723-ABF5C1F33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5E124-32F0-4AAC-ACA3-CD2EF9A09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051FB-4605-41EF-B972-5B56889C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C6ED7-1195-4D1C-9BCD-0A22FC46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F7581-1703-408C-BC48-60C9528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B0C5C-6A7F-4296-9853-0AF3CA49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BCD05-1EF1-4CF6-AEF3-845B6FA7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3DD08-72F6-4C09-91BE-F8449E80F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E645-EFAC-4F26-B70A-2B1B92D6234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5926-EE19-416A-9ADD-77E14F8BA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EC4CF-F2C8-4C0B-BC68-968A9C8F2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78C2-9A06-40EF-AB6D-335BC980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20B6942-EED6-4395-B802-A29565366D7F}" type="datetimeFigureOut">
              <a:rPr lang="en-US" smtClean="0">
                <a:solidFill>
                  <a:prstClr val="white"/>
                </a:solidFill>
              </a:rPr>
              <a:pPr/>
              <a:t>6/10/2020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20E88C-0761-416B-9EF0-D6797FC434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829A-B6B6-46BC-9806-906833D9A25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027F-2B69-4983-A279-DEE0B6A9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5ACAC-6A3F-473E-A96B-4222F63D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966A-5ED2-4225-9079-AFBEAC7C1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D8BB-B764-4E69-9D68-C4452549E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55E6-D0B7-4FA0-9DCB-9231F07ECC1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5ECDA-AC31-48B7-BA18-146D7892A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8AD0-0DD7-480D-9873-6FDAE800B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C2F1-CE1A-43B0-ADE1-3ABDBC37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332884"/>
            <a:ext cx="12192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1437" y="6419089"/>
            <a:ext cx="78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985775" y="6475711"/>
            <a:ext cx="39222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i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4339" y="636627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11570758" y="6411180"/>
            <a:ext cx="517373" cy="38803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2082" y="6472718"/>
            <a:ext cx="29316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www.eia.gov/aeo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39472" y="6466021"/>
            <a:ext cx="1387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accent1"/>
                </a:solidFill>
              </a:rPr>
              <a:t>#</a:t>
            </a:r>
            <a:r>
              <a:rPr lang="en-US" sz="1300" dirty="0">
                <a:solidFill>
                  <a:schemeClr val="accent1"/>
                </a:solidFill>
              </a:rPr>
              <a:t>AEO2019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24375" y="6464792"/>
            <a:ext cx="0" cy="282198"/>
          </a:xfrm>
          <a:prstGeom prst="line">
            <a:avLst/>
          </a:prstGeom>
          <a:ln w="19050" cmpd="sng">
            <a:solidFill>
              <a:schemeClr val="bg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05260" y="6473379"/>
            <a:ext cx="4050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U.S. Energy</a:t>
            </a:r>
            <a:r>
              <a:rPr lang="en-US" sz="1200" b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Information Administration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 descr="blueicon_1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0" y="63009"/>
            <a:ext cx="795867" cy="609600"/>
          </a:xfrm>
          <a:prstGeom prst="rect">
            <a:avLst/>
          </a:prstGeom>
        </p:spPr>
      </p:pic>
      <p:pic>
        <p:nvPicPr>
          <p:cNvPr id="27" name="Picture 26" descr="blueicon_3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91" y="69594"/>
            <a:ext cx="795867" cy="609600"/>
          </a:xfrm>
          <a:prstGeom prst="rect">
            <a:avLst/>
          </a:prstGeom>
        </p:spPr>
      </p:pic>
      <p:pic>
        <p:nvPicPr>
          <p:cNvPr id="28" name="Picture 27" descr="blueicon_4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25" y="74120"/>
            <a:ext cx="795867" cy="609600"/>
          </a:xfrm>
          <a:prstGeom prst="rect">
            <a:avLst/>
          </a:prstGeom>
        </p:spPr>
      </p:pic>
      <p:pic>
        <p:nvPicPr>
          <p:cNvPr id="29" name="Picture 28" descr="blueicon_6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85" y="78598"/>
            <a:ext cx="795867" cy="609600"/>
          </a:xfrm>
          <a:prstGeom prst="rect">
            <a:avLst/>
          </a:prstGeom>
        </p:spPr>
      </p:pic>
      <p:pic>
        <p:nvPicPr>
          <p:cNvPr id="30" name="Picture 29" descr="blueicon_5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08" y="69605"/>
            <a:ext cx="795867" cy="609600"/>
          </a:xfrm>
          <a:prstGeom prst="rect">
            <a:avLst/>
          </a:prstGeom>
        </p:spPr>
      </p:pic>
      <p:pic>
        <p:nvPicPr>
          <p:cNvPr id="31" name="Picture 30" descr="blueicon_7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3" y="78602"/>
            <a:ext cx="795867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46" y="80912"/>
            <a:ext cx="792847" cy="607287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73" y="63930"/>
            <a:ext cx="810656" cy="620929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09" y="84884"/>
            <a:ext cx="810657" cy="6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1D22-3187-4631-9004-E80FC9F74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EEE9-A82D-4ABE-ADB4-66765D849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9DB6-D964-40A9-B097-759EFE6B1F2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EF47-A245-4D9C-89FA-78B0DFE3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3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chart" Target="../charts/chart2.xml"/><Relationship Id="rId7" Type="http://schemas.openxmlformats.org/officeDocument/2006/relationships/image" Target="../media/image33.png"/><Relationship Id="rId12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chart" Target="../charts/chart3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"/>
            <a:ext cx="9144000" cy="652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12192000" cy="23622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</a:rPr>
              <a:t>THE ROLE OF NATURAL GAS IN A NET ZERO WORLD 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24809-7A98-4AB9-9DC5-DB1BFEE5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829718"/>
            <a:ext cx="3771900" cy="5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1631"/>
            <a:ext cx="8229600" cy="852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U.S. Electricity Mix in 2050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Deep Decarbonization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7EEE9-A82D-4ABE-ADB4-66765D849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41" y="1449292"/>
            <a:ext cx="7793916" cy="508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4385" y="59055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634" y="6170407"/>
            <a:ext cx="1066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285597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50019-BC27-4F40-87BA-E15A11F1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70BA9A-D685-424B-A6A7-032273981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724" r="-1" b="7764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9E9A9-4D06-4170-B995-05501255A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70" r="1" b="24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D27A9-2D1B-4B08-B9E6-E427F578B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1802E-C4F4-42DB-AAC8-C34D732B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4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9E9A9-4D06-4170-B995-05501255A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70" r="1" b="24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D27A9-2D1B-4B08-B9E6-E427F578B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1802E-C4F4-42DB-AAC8-C34D732B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5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998FA6-C17D-441F-92DE-F8D4C0A58CCE}"/>
              </a:ext>
            </a:extLst>
          </p:cNvPr>
          <p:cNvGraphicFramePr/>
          <p:nvPr/>
        </p:nvGraphicFramePr>
        <p:xfrm>
          <a:off x="447675" y="180976"/>
          <a:ext cx="11458575" cy="627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9923C9-F8BD-47E2-AF99-D0237350C323}"/>
              </a:ext>
            </a:extLst>
          </p:cNvPr>
          <p:cNvSpPr txBox="1"/>
          <p:nvPr/>
        </p:nvSpPr>
        <p:spPr>
          <a:xfrm>
            <a:off x="133165" y="6422645"/>
            <a:ext cx="33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UCS, for ACORE RE Forum 03-2020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3B3E6B-0342-4188-961A-A67ABFD1F6ED}"/>
              </a:ext>
            </a:extLst>
          </p:cNvPr>
          <p:cNvGrpSpPr/>
          <p:nvPr/>
        </p:nvGrpSpPr>
        <p:grpSpPr>
          <a:xfrm>
            <a:off x="2136772" y="1468322"/>
            <a:ext cx="1041002" cy="613546"/>
            <a:chOff x="2136772" y="1468322"/>
            <a:chExt cx="1041002" cy="613546"/>
          </a:xfrm>
        </p:grpSpPr>
        <p:sp>
          <p:nvSpPr>
            <p:cNvPr id="5" name="Text Box 110">
              <a:extLst>
                <a:ext uri="{FF2B5EF4-FFF2-40B4-BE49-F238E27FC236}">
                  <a16:creationId xmlns:a16="http://schemas.microsoft.com/office/drawing/2014/main" id="{ACF87BEE-13D6-425A-87BF-3B3752FBC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871" y="1468322"/>
              <a:ext cx="829903" cy="306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Wind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578BF0-DD79-40A3-8C34-5CB61F0A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273" y="1495482"/>
              <a:ext cx="233734" cy="206571"/>
            </a:xfrm>
            <a:prstGeom prst="rect">
              <a:avLst/>
            </a:prstGeom>
            <a:solidFill>
              <a:srgbClr val="6EC829"/>
            </a:solidFill>
            <a:ln w="9525">
              <a:solidFill>
                <a:srgbClr val="000000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C5A606-206E-4CAC-A3E3-07F08BD2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772" y="1792732"/>
              <a:ext cx="233734" cy="206571"/>
            </a:xfrm>
            <a:prstGeom prst="rect">
              <a:avLst/>
            </a:prstGeom>
            <a:solidFill>
              <a:srgbClr val="00AEEF"/>
            </a:solidFill>
            <a:ln w="9525">
              <a:solidFill>
                <a:srgbClr val="000000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Text Box 110">
              <a:extLst>
                <a:ext uri="{FF2B5EF4-FFF2-40B4-BE49-F238E27FC236}">
                  <a16:creationId xmlns:a16="http://schemas.microsoft.com/office/drawing/2014/main" id="{4836CDCB-5C4B-4FC0-8544-DC8AB8605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871" y="1774989"/>
              <a:ext cx="829903" cy="306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Solar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5CD45-2BBD-4F0A-BFF0-21AD81A97942}"/>
              </a:ext>
            </a:extLst>
          </p:cNvPr>
          <p:cNvGrpSpPr/>
          <p:nvPr/>
        </p:nvGrpSpPr>
        <p:grpSpPr>
          <a:xfrm>
            <a:off x="2135268" y="2035678"/>
            <a:ext cx="1621923" cy="306879"/>
            <a:chOff x="2135268" y="2035678"/>
            <a:chExt cx="1621923" cy="306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4B560C-61C3-4D58-8CE3-C72C7262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268" y="2080932"/>
              <a:ext cx="233734" cy="206571"/>
            </a:xfrm>
            <a:prstGeom prst="rect">
              <a:avLst/>
            </a:prstGeom>
            <a:solidFill>
              <a:srgbClr val="FFC600"/>
            </a:solidFill>
            <a:ln w="9525">
              <a:solidFill>
                <a:srgbClr val="000000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BBB409DE-C18D-4083-92E4-2A8F0C04D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916" y="2035678"/>
              <a:ext cx="1403275" cy="306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Wind &amp; 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5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b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990600"/>
            <a:ext cx="4267200" cy="12954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914400" tIns="365760" rIns="365760" bIns="365760" numCol="1" rtlCol="0" anchor="ctr" anchorCtr="0">
            <a:noAutofit/>
          </a:bodyPr>
          <a:lstStyle/>
          <a:p>
            <a:pPr>
              <a:defRPr/>
            </a:pPr>
            <a:r>
              <a:rPr lang="en-US" sz="4800">
                <a:solidFill>
                  <a:prstClr val="white"/>
                </a:solidFill>
                <a:latin typeface="Calibri"/>
              </a:rPr>
              <a:t>Thank You</a:t>
            </a:r>
            <a:endParaRPr lang="en-US" sz="4800" baseline="300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logo-unstacked-no-tag-(white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5956300"/>
            <a:ext cx="2560320" cy="359664"/>
          </a:xfrm>
          <a:prstGeom prst="rect">
            <a:avLst/>
          </a:prstGeom>
        </p:spPr>
      </p:pic>
      <p:pic>
        <p:nvPicPr>
          <p:cNvPr id="8" name="Picture 7" descr="bracket_white.gif">
            <a:extLst>
              <a:ext uri="{FF2B5EF4-FFF2-40B4-BE49-F238E27FC236}">
                <a16:creationId xmlns:a16="http://schemas.microsoft.com/office/drawing/2014/main" id="{C88853E3-8EEA-4997-BF25-A968B127E83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1937657" y="1211643"/>
            <a:ext cx="362855" cy="853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1C542-E8FC-4D16-8054-CB232144B44E}"/>
              </a:ext>
            </a:extLst>
          </p:cNvPr>
          <p:cNvSpPr txBox="1"/>
          <p:nvPr/>
        </p:nvSpPr>
        <p:spPr>
          <a:xfrm>
            <a:off x="5497369" y="4775811"/>
            <a:ext cx="5190297" cy="938719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lIns="274320" tIns="182880" rIns="274320" bIns="274320" rtlCol="0" anchor="t" anchorCtr="0">
            <a:spAutoFit/>
          </a:bodyPr>
          <a:lstStyle/>
          <a:p>
            <a:pPr algn="ctr"/>
            <a:endParaRPr lang="en-US" sz="3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EBFC5-CE37-4506-9FFE-3A84A7351003}"/>
              </a:ext>
            </a:extLst>
          </p:cNvPr>
          <p:cNvSpPr txBox="1"/>
          <p:nvPr/>
        </p:nvSpPr>
        <p:spPr>
          <a:xfrm>
            <a:off x="5655154" y="4940638"/>
            <a:ext cx="5933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prstClr val="white"/>
                </a:solidFill>
                <a:latin typeface="Calibri"/>
              </a:rPr>
              <a:t>Text SCIENCE to 662266 to receive 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UCS text messages directly to your phone.</a:t>
            </a:r>
            <a:endParaRPr lang="en-US" sz="3400" dirty="0">
              <a:solidFill>
                <a:prstClr val="white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72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bg">
            <a:extLst>
              <a:ext uri="{FF2B5EF4-FFF2-40B4-BE49-F238E27FC236}">
                <a16:creationId xmlns:a16="http://schemas.microsoft.com/office/drawing/2014/main" id="{AD2B7DCC-C6DD-437F-8751-4047DD9E6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C1BFF-87D7-4FC8-A3FC-14C97BAEF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9144000" cy="44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eanBG">
            <a:extLst>
              <a:ext uri="{FF2B5EF4-FFF2-40B4-BE49-F238E27FC236}">
                <a16:creationId xmlns:a16="http://schemas.microsoft.com/office/drawing/2014/main" id="{98F2D8AC-302D-4EEA-9909-DD80DED0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stepStoneDistance">
            <a:extLst>
              <a:ext uri="{FF2B5EF4-FFF2-40B4-BE49-F238E27FC236}">
                <a16:creationId xmlns:a16="http://schemas.microsoft.com/office/drawing/2014/main" id="{DA7AFA1F-8DD3-45B2-9EA6-A7440AABC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1" y="3606238"/>
            <a:ext cx="9424300" cy="1432494"/>
          </a:xfrm>
          <a:prstGeom prst="rect">
            <a:avLst/>
          </a:prstGeom>
        </p:spPr>
      </p:pic>
      <p:pic>
        <p:nvPicPr>
          <p:cNvPr id="5" name="stepStoneCloseup">
            <a:extLst>
              <a:ext uri="{FF2B5EF4-FFF2-40B4-BE49-F238E27FC236}">
                <a16:creationId xmlns:a16="http://schemas.microsoft.com/office/drawing/2014/main" id="{EC1EB419-6036-43A6-8097-F58EACF06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Jump 1">
            <a:extLst>
              <a:ext uri="{FF2B5EF4-FFF2-40B4-BE49-F238E27FC236}">
                <a16:creationId xmlns:a16="http://schemas.microsoft.com/office/drawing/2014/main" id="{FB30CFA1-CC64-4AF0-8AEE-27EE320AE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39" y="3056988"/>
            <a:ext cx="1266365" cy="1698537"/>
          </a:xfrm>
          <a:prstGeom prst="rect">
            <a:avLst/>
          </a:prstGeom>
        </p:spPr>
      </p:pic>
      <p:pic>
        <p:nvPicPr>
          <p:cNvPr id="9" name="Jump 2">
            <a:extLst>
              <a:ext uri="{FF2B5EF4-FFF2-40B4-BE49-F238E27FC236}">
                <a16:creationId xmlns:a16="http://schemas.microsoft.com/office/drawing/2014/main" id="{42277221-E570-4468-A29D-E61BE1D91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16" y="3177595"/>
            <a:ext cx="1170885" cy="1457325"/>
          </a:xfrm>
          <a:prstGeom prst="rect">
            <a:avLst/>
          </a:prstGeom>
        </p:spPr>
      </p:pic>
      <p:pic>
        <p:nvPicPr>
          <p:cNvPr id="10" name="Jump 1">
            <a:extLst>
              <a:ext uri="{FF2B5EF4-FFF2-40B4-BE49-F238E27FC236}">
                <a16:creationId xmlns:a16="http://schemas.microsoft.com/office/drawing/2014/main" id="{237FE52D-817F-4682-A1F7-C413C3866C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124201"/>
            <a:ext cx="1026267" cy="1376501"/>
          </a:xfrm>
          <a:prstGeom prst="rect">
            <a:avLst/>
          </a:prstGeom>
        </p:spPr>
      </p:pic>
      <p:pic>
        <p:nvPicPr>
          <p:cNvPr id="11" name="Jump 2">
            <a:extLst>
              <a:ext uri="{FF2B5EF4-FFF2-40B4-BE49-F238E27FC236}">
                <a16:creationId xmlns:a16="http://schemas.microsoft.com/office/drawing/2014/main" id="{86820855-1933-4890-B151-544FCECD7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28" y="3177595"/>
            <a:ext cx="1085088" cy="1350539"/>
          </a:xfrm>
          <a:prstGeom prst="rect">
            <a:avLst/>
          </a:prstGeom>
        </p:spPr>
      </p:pic>
      <p:pic>
        <p:nvPicPr>
          <p:cNvPr id="12" name="Jump 1">
            <a:extLst>
              <a:ext uri="{FF2B5EF4-FFF2-40B4-BE49-F238E27FC236}">
                <a16:creationId xmlns:a16="http://schemas.microsoft.com/office/drawing/2014/main" id="{B3124B50-78B9-468B-BF0A-558048060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27" y="3124201"/>
            <a:ext cx="1126335" cy="1510719"/>
          </a:xfrm>
          <a:prstGeom prst="rect">
            <a:avLst/>
          </a:prstGeom>
        </p:spPr>
      </p:pic>
      <p:pic>
        <p:nvPicPr>
          <p:cNvPr id="13" name="Jump 2">
            <a:extLst>
              <a:ext uri="{FF2B5EF4-FFF2-40B4-BE49-F238E27FC236}">
                <a16:creationId xmlns:a16="http://schemas.microsoft.com/office/drawing/2014/main" id="{77A370B6-B4B0-4DE8-B1D6-5CA32C325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35" y="3124201"/>
            <a:ext cx="1170885" cy="1457325"/>
          </a:xfrm>
          <a:prstGeom prst="rect">
            <a:avLst/>
          </a:prstGeom>
        </p:spPr>
      </p:pic>
      <p:pic>
        <p:nvPicPr>
          <p:cNvPr id="15" name="drowning">
            <a:extLst>
              <a:ext uri="{FF2B5EF4-FFF2-40B4-BE49-F238E27FC236}">
                <a16:creationId xmlns:a16="http://schemas.microsoft.com/office/drawing/2014/main" id="{37FFA525-9283-41BE-9AC6-71E465D5A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39" y="4325834"/>
            <a:ext cx="375496" cy="7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33 0.07778 L 0 0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gas plants have much lower CO</a:t>
            </a:r>
            <a:r>
              <a:rPr lang="en-US" baseline="-25000" dirty="0"/>
              <a:t>2</a:t>
            </a:r>
            <a:r>
              <a:rPr lang="en-US" dirty="0"/>
              <a:t> emissions than coal plants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438400" y="1371600"/>
          <a:ext cx="7086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543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9401" y="342597"/>
            <a:ext cx="9040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Methane leakage from natural gas</a:t>
            </a:r>
          </a:p>
        </p:txBody>
      </p:sp>
      <p:pic>
        <p:nvPicPr>
          <p:cNvPr id="4" name="Picture 4" descr="Natural Gas Trading Strate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41" y="1600200"/>
            <a:ext cx="21381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4694" r="10748" b="13631"/>
          <a:stretch/>
        </p:blipFill>
        <p:spPr bwMode="auto">
          <a:xfrm>
            <a:off x="1619250" y="1397301"/>
            <a:ext cx="2647950" cy="24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106145"/>
            <a:ext cx="3201890" cy="2227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397302"/>
            <a:ext cx="3275163" cy="223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4244256"/>
            <a:ext cx="2829706" cy="202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63" y="4247822"/>
            <a:ext cx="2743200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28063"/>
            <a:ext cx="7248827" cy="543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4368" y="76200"/>
            <a:ext cx="6497291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Methane leakage must be below 2-3%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to have lower emissions than coal</a:t>
            </a:r>
          </a:p>
        </p:txBody>
      </p:sp>
    </p:spTree>
    <p:extLst>
      <p:ext uri="{BB962C8B-B14F-4D97-AF65-F5344CB8AC3E}">
        <p14:creationId xmlns:p14="http://schemas.microsoft.com/office/powerpoint/2010/main" val="427601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DCD21-2D8E-4875-9EDA-D8922026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9079230" cy="6809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764A4-80D4-4103-A32E-7CCF56AA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8578"/>
            <a:ext cx="68199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Equity &amp; environmental justice issues with natural gas</a:t>
            </a:r>
          </a:p>
        </p:txBody>
      </p:sp>
    </p:spTree>
    <p:extLst>
      <p:ext uri="{BB962C8B-B14F-4D97-AF65-F5344CB8AC3E}">
        <p14:creationId xmlns:p14="http://schemas.microsoft.com/office/powerpoint/2010/main" val="319862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964297"/>
            <a:ext cx="5383817" cy="35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5900" y="895072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and water pollution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use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Fugitive methane emissions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Industrialization of rural landscapes and communities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Ancillary impacts from sand mining, injection wells,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871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Environmental, Health and Safety Impacts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www.ucsusa.org/assets/images/csd/fracking-report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54" y="2880595"/>
            <a:ext cx="2909846" cy="37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340094" y="1690434"/>
          <a:ext cx="4105656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62125" y="1663002"/>
          <a:ext cx="4105656" cy="45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0C5C9-96E0-47EC-B500-37C5FE2846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capacity retirements accelerate with lower natural gas prices—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6522" y="60071"/>
            <a:ext cx="8596846" cy="657333"/>
            <a:chOff x="282522" y="60070"/>
            <a:chExt cx="8596846" cy="657333"/>
          </a:xfrm>
        </p:grpSpPr>
        <p:pic>
          <p:nvPicPr>
            <p:cNvPr id="8" name="Picture 7" descr="greyicon_4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99" y="143947"/>
              <a:ext cx="508000" cy="508000"/>
            </a:xfrm>
            <a:prstGeom prst="rect">
              <a:avLst/>
            </a:prstGeom>
          </p:spPr>
        </p:pic>
        <p:pic>
          <p:nvPicPr>
            <p:cNvPr id="9" name="Picture 8" descr="greyicon_5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62" y="124471"/>
              <a:ext cx="508000" cy="508000"/>
            </a:xfrm>
            <a:prstGeom prst="rect">
              <a:avLst/>
            </a:prstGeom>
          </p:spPr>
        </p:pic>
        <p:pic>
          <p:nvPicPr>
            <p:cNvPr id="11" name="Picture 10" descr="greyicon_6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607" y="132125"/>
              <a:ext cx="529761" cy="529761"/>
            </a:xfrm>
            <a:prstGeom prst="rect">
              <a:avLst/>
            </a:prstGeom>
          </p:spPr>
        </p:pic>
        <p:pic>
          <p:nvPicPr>
            <p:cNvPr id="12" name="Picture 11" descr="greyicon_7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70" y="132125"/>
              <a:ext cx="508000" cy="508000"/>
            </a:xfrm>
            <a:prstGeom prst="rect">
              <a:avLst/>
            </a:prstGeom>
          </p:spPr>
        </p:pic>
        <p:pic>
          <p:nvPicPr>
            <p:cNvPr id="13" name="Picture 1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539" y="60070"/>
              <a:ext cx="621633" cy="634859"/>
            </a:xfrm>
            <a:prstGeom prst="rect">
              <a:avLst/>
            </a:prstGeom>
          </p:spPr>
        </p:pic>
        <p:pic>
          <p:nvPicPr>
            <p:cNvPr id="14" name="Picture 1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210" y="84487"/>
              <a:ext cx="619730" cy="632916"/>
            </a:xfrm>
            <a:prstGeom prst="rect">
              <a:avLst/>
            </a:prstGeom>
          </p:spPr>
        </p:pic>
        <p:pic>
          <p:nvPicPr>
            <p:cNvPr id="15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919" y="62013"/>
              <a:ext cx="619730" cy="632916"/>
            </a:xfrm>
            <a:prstGeom prst="rect">
              <a:avLst/>
            </a:prstGeom>
          </p:spPr>
        </p:pic>
        <p:pic>
          <p:nvPicPr>
            <p:cNvPr id="16" name="Picture 15" descr="greyicon_1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2" y="132436"/>
              <a:ext cx="508000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63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CS mixed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A5"/>
      </a:accent1>
      <a:accent2>
        <a:srgbClr val="6EC829"/>
      </a:accent2>
      <a:accent3>
        <a:srgbClr val="FF522B"/>
      </a:accent3>
      <a:accent4>
        <a:srgbClr val="FFC600"/>
      </a:accent4>
      <a:accent5>
        <a:srgbClr val="00AEEF"/>
      </a:accent5>
      <a:accent6>
        <a:srgbClr val="FF0093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UCS cool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044B5"/>
      </a:accent1>
      <a:accent2>
        <a:srgbClr val="007AA8"/>
      </a:accent2>
      <a:accent3>
        <a:srgbClr val="00AEEF"/>
      </a:accent3>
      <a:accent4>
        <a:srgbClr val="BBDC00"/>
      </a:accent4>
      <a:accent5>
        <a:srgbClr val="6EC829"/>
      </a:accent5>
      <a:accent6>
        <a:srgbClr val="FFFFFF"/>
      </a:accent6>
      <a:hlink>
        <a:srgbClr val="FF0093"/>
      </a:hlink>
      <a:folHlink>
        <a:srgbClr val="3044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D312C119094D951ADF5F59E9345D" ma:contentTypeVersion="12" ma:contentTypeDescription="Create a new document." ma:contentTypeScope="" ma:versionID="5086eeb38e355afb99945a1ae3b5f1e0">
  <xsd:schema xmlns:xsd="http://www.w3.org/2001/XMLSchema" xmlns:xs="http://www.w3.org/2001/XMLSchema" xmlns:p="http://schemas.microsoft.com/office/2006/metadata/properties" xmlns:ns3="e895d9f6-9c39-40bf-b0f0-85f883657981" xmlns:ns4="fa424226-951d-4d33-b6fd-cb1be389f02e" targetNamespace="http://schemas.microsoft.com/office/2006/metadata/properties" ma:root="true" ma:fieldsID="18791f6dd7b5441ef0e18776dda06361" ns3:_="" ns4:_="">
    <xsd:import namespace="e895d9f6-9c39-40bf-b0f0-85f883657981"/>
    <xsd:import namespace="fa424226-951d-4d33-b6fd-cb1be389f0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5d9f6-9c39-40bf-b0f0-85f8836579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24226-951d-4d33-b6fd-cb1be389f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719D12-723C-4AE6-8FFD-34A489692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5d9f6-9c39-40bf-b0f0-85f883657981"/>
    <ds:schemaRef ds:uri="fa424226-951d-4d33-b6fd-cb1be389f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A2F7FB-B1BE-46DC-A2EC-4A72EC6EC0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038F94-F7FD-4B76-832E-2C63355297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217</Words>
  <Application>Microsoft Office PowerPoint</Application>
  <PresentationFormat>Widescreen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Office Theme</vt:lpstr>
      <vt:lpstr>2_Office Theme</vt:lpstr>
      <vt:lpstr>5_Office Theme</vt:lpstr>
      <vt:lpstr>3_Office Theme</vt:lpstr>
      <vt:lpstr>eia_template</vt:lpstr>
      <vt:lpstr>4_Office Theme</vt:lpstr>
      <vt:lpstr>1_Office Theme</vt:lpstr>
      <vt:lpstr>THE ROLE OF NATURAL GAS IN A NET ZERO WORLD </vt:lpstr>
      <vt:lpstr>PowerPoint Presentation</vt:lpstr>
      <vt:lpstr>PowerPoint Presentation</vt:lpstr>
      <vt:lpstr>Natural gas plants have much lower CO2 emissions than coal plants</vt:lpstr>
      <vt:lpstr>PowerPoint Presentation</vt:lpstr>
      <vt:lpstr>PowerPoint Presentation</vt:lpstr>
      <vt:lpstr>Equity &amp; environmental justice issues with natural gas</vt:lpstr>
      <vt:lpstr>PowerPoint Presentation</vt:lpstr>
      <vt:lpstr>Nuclear capacity retirements accelerate with lower natural gas prices—</vt:lpstr>
      <vt:lpstr>U.S. Electricity Mix in 2050 with Deep Decarbonization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Kimmell</dc:creator>
  <cp:lastModifiedBy>Kristin David</cp:lastModifiedBy>
  <cp:revision>1</cp:revision>
  <dcterms:created xsi:type="dcterms:W3CDTF">2020-05-31T14:59:04Z</dcterms:created>
  <dcterms:modified xsi:type="dcterms:W3CDTF">2020-06-10T13:23:12Z</dcterms:modified>
</cp:coreProperties>
</file>